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70" r:id="rId3"/>
    <p:sldId id="291" r:id="rId4"/>
    <p:sldId id="292" r:id="rId5"/>
    <p:sldId id="286" r:id="rId6"/>
    <p:sldId id="284" r:id="rId7"/>
    <p:sldId id="287" r:id="rId8"/>
    <p:sldId id="285" r:id="rId9"/>
    <p:sldId id="289" r:id="rId10"/>
    <p:sldId id="293" r:id="rId11"/>
    <p:sldId id="288" r:id="rId12"/>
    <p:sldId id="29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3:13:07.95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13145 9244 236 0,'10'-12'88'0,"-3"6"-69"0,4-4 13 0,-4 4 0 15,0 0-2-15,0 6 2 16,0-10-4-16,4 4 0 16,-1-13-16-16,-3 10 2 0,0-4 2 15,-3 1 3-15,-4-4 3 16,-4 4-3-16,-3-4 0 15,-10 3-4-15,-8 4 1 16,-7 3-5-16,-3 2 1 16,-4 8-1-16,-3 2 1 15,-11 13-4-15,-11 0 0 16,-13 15-3-16,-4 4 0 0,-4 9-3 16,-10 9 1-16,-11 35 0 15,-4 6 3-15,19-3 3 16,10 3 5-16,14 13-6 15,14-6 0-15,17-10 0 16,19-6 0-16,17-4-2 16,21-5 1-16,32-1-2 15,17-12 0-15,11-10-1 16,15-24 0-16,13-17 0 16,-7-21 0-16,-6-22 0 15,-1-10 0-15,-3-12-2 16,-8 3 1-16,-13-22-2 0,-15-9 2 15,-24 2-2-15,-25 11 2 16,-25-4-2-16,-13 28 2 16,-22 3-4-16,-32 10 0 15,-10 28-1-15,0 0 0 16,10 12 0-16,14 7 0 16,18 0-16-16,22 0-8 15,20-3-26-15,15-7-12 16,17-6-41-16,18-3-18 15,-1 10-43 1</inkml:trace>
  <inkml:trace contextRef="#ctx0" brushRef="#br0" timeOffset="511.409">13861 9326 356 0,'14'-34'134'0,"-11"18"-104"0,1 0 16 0,-4 10 1 15,-4 0-8-15,-6 2-1 16,-8 8-6-16,-17 8-2 16,-18 4-17-16,-18 28 1 0,1 18 0 15,-8 29-3-15,-7-3 1 16,-3 19-1-16,11 9 1 15,17-10-4-15,24-18-3 16,29-13 0-16,32-9-1 16,21-12-2-16,21-11-2 15,25-17 3-15,10-8 0 16,-10-8-1-16,-4-10-2 16,-3-3-2-16,-15-4 1 0,-10 1-26 15,-14 0-11-15,-14-4-30 16,-11 4-10-16,-11 0-68 15,-2-4-29-15,-5-5 37 16</inkml:trace>
  <inkml:trace contextRef="#ctx0" brushRef="#br0" timeOffset="813.24">14277 9254 376 0,'-14'-50'143'0,"14"34"-112"0,0 3 23 0,0 7 3 16,0 6-18-16,3 0-2 15,4 16-5-15,0 9 0 16,-3 13-17-16,0 18-2 0,-4 32 0 16,3 3-5-16,-3 6 0 15,4 19-4-15,-1-6-1 16,4-10-1-1,0-12 1-15,0-16-7 0,-3-6-1 16,-1-19-16-16,1-16-6 16,3-9-28-16,-4-12-10 15,-3-10-52-15,4-13-20 16,-4-15-21 0</inkml:trace>
  <inkml:trace contextRef="#ctx0" brushRef="#br0" timeOffset="1072.399">14295 9132 400 0,'-15'-10'151'0,"15"7"-118"0,0-3 7 16,4 3-7-16,7-4-2 15,3-2 4-15,3-4-11 16,12-2-4-16,13-1-11 0,14 0-6 0,8 13-2 15,-1 3-1-15,-3 3 2 16,-7 7-1-16,-7-1 2 16,-7 10-26-1,-7 0-10-15,-11-3-43 0,-7-1-18 16,-4-2-86 0</inkml:trace>
  <inkml:trace contextRef="#ctx0" brushRef="#br0" timeOffset="1262.886">14185 9618 464 0,'-3'3'173'0,"31"12"-135"0,18-30-3 0,-22 8-13 0,15-5-15 16,18-7-2-16,13-3-2 15,1-3-3-15,-8 6 1 16,-6-3-34-16,-8 4-15 0,-10 2-34 15,-7 6-13-15,-4 10-64 32</inkml:trace>
  <inkml:trace contextRef="#ctx0" brushRef="#br0" timeOffset="3092.762">11744 10781 216 0,'-32'0'82'0,"22"3"-64"0,-1 0 15 0,8-3 2 0,-1 0-12 16,0 0 0-16,1 0-3 15,3 0 0-15,0 3-11 16,3 0 6-16,1 1 4 0,3-1-4 16,0 3 2-16,4 0-4 15,3 0 2-15,3 1-4 16,8-4 1-16,7 3-1 16,3-3 1-16,4-6 0 15,14-3 0-15,25-4 2 16,17 4 2-16,14-6-5 15,39-1 1-15,15-6-3 16,34 1 2-16,4-1-6 16,25 0-3-16,-14 0-1 0,6 7 1 15,-17-4-1-15,-24 0 2 16,-8 0 4-16,-14 1 4 16,-24-1-6-16,-22 0-3 15,-13 7-1-15,-12 0 1 16,-6 6 3-16,-15-4 2 15,-10 4-6-15,-7 0 0 16,-11 3 1-16,-3 0 3 16,-11 0 0-16,-7-3 2 15,-7 0-6-15,-3-4-3 16,-4 1-35-16,0-6-15 16,0-1-37-16,0 1-15 15,0 2-63 1</inkml:trace>
  <inkml:trace contextRef="#ctx0" brushRef="#br0" timeOffset="7058.878">12474 11286 204 0,'0'-19'77'0,"0"9"-60"0,0-5 17 0,4 12 6 15,-4-4-10-15,0-2-2 16,0 6-1-16,0-3 0 16,0 2-14-16,0 4 5 0,0 0 5 15,-4 4-1-15,1 2-1 16,-1 6 0-16,-3 20-1 16,0 15-3-16,-4 9 0 15,4 10-3-15,0-6-1 16,4 2-7-16,3-8-2 15,3-1 2-15,4-6 3 16,0-13 0-16,8 1 0 16,2-13 1-16,4-10 4 15,8-8 1-15,2-4 0 16,5-7-3-16,-1 1-2 16,0 0-4-16,-3-1-1 0,-4 1-3 15,-3 0 1-15,0 3-2 16,-8 0-1-16,1 0 1 15,-4-4-1-15,-3 7-11 16,-4 0-3-16,0 0-28 16,0 0-11-16,-7 0-18 15,0 0-9-15,0 0-91 16</inkml:trace>
  <inkml:trace contextRef="#ctx0" brushRef="#br0" timeOffset="7509.321">12883 11223 280 0,'-3'-28'107'0,"3"18"-83"0,0 1 8 0,3 3-2 16,-3 6 1-16,0 0 6 16,0 0-3-16,4 0 2 15,0 6-20-15,-1 3 8 0,1 7 6 16,-1 6-1-16,1 25 3 0,-4 13-12 16,0 12-4-1,0 6-7-15,-4 16-4 16,1 16-2-16,-1-4 0 15,4-2-2-15,0-7 2 0,4-3 0 16,-1-6 3-16,1-16-3 16,-1-3 0-16,1-16-1 15,-1-12-2-15,1-6 1 16,-1-10 1-16,1-10 1 16,-4-2 1-16,0-7-7 15,0-6 0-15,-4-6-39 16,4 3-14-16,0 0-29 15,0-10-10-15,7-6-79 16</inkml:trace>
  <inkml:trace contextRef="#ctx0" brushRef="#br0" timeOffset="8918.482">13554 11790 248 0,'-7'-15'93'0,"7"2"-72"0,-4 1 25 0,4 2 5 16,0 1-11-16,0-4-1 15,0 1 0-15,0-4 2 16,0 4-22-16,0 2 7 0,0 1 4 16,0 3 1-16,0 2 4 0,0 4-6 15,0 7-3-15,-3 5-6 16,-4 13-2-16,0 25-6 15,-1 19 0 1,1 7-5-16,4-4-2 0,3-9-2 16,7 2 0-16,7-8-2 15,7-10 2-15,11-10-2 16,3-11-1-16,1-17 1 16,-1-3 1-16,4-12 1 15,-8-7 1-15,-6-9-2 16,-4-3-2-16,-7 0 1 15,-3 3 1-15,-4 4 1 16,0 5 1-16,-3 7-5 16,-4 6 1-16,0 9 0 15,3 10 0-15,4 3-3 0,4 3 0 16,3 0 2-16,11-3 0 16,10-3 3-16,11-7 3 15,3-12 0-15,0 0 0 16,-3-9-1-16,-7-10 2 15,-7-6 1-15,-11-6 3 16,-10-13-3-16,-11-16-2 16,-11-12-2-16,-10 6-3 15,-7 4 1-15,-4-1 1 16,4 13-3-16,3 12 0 16,4 10-1-16,10 12-8 15,8 7-4 1,3 2-10-16,7 7-3 15,3 0-27-15,4 0-10 16,4 4-29-16,0-4-9 16,-1 0-62-16,-3-4-49 15,1-5 91-15</inkml:trace>
  <inkml:trace contextRef="#ctx0" brushRef="#br0" timeOffset="9699.851">14474 11116 272 0,'-7'-18'101'0,"7"8"-78"0,-3-9 20 0,-1 10 2 16,1-4-3-16,-1 1 1 16,1-1 3-16,-4 4 1 15,0 3-25-15,-4 6 0 0,-3 3 0 16,-4 3-6-16,1 7 1 16,-8 2-8-16,0 1-3 15,1 3-3-15,2-4-3 16,5-2 1-16,3 6-1 0,3-4 0 15,8-2 0-15,3 0-3 16,7-1 2-16,3-3 1 16,4 1 2-16,4-4-3 15,0 4-2-15,3-4 4 16,3-3 1-16,5 6 0 16,10 1-2-16,3-1 1 15,4 4-1-15,3 6 0 16,-3 2 0-16,-7 8 0 15,-7-4 2-15,-8 9-1 16,-3-2 2-16,-10-4 9 16,-8 0 7-16,-6 0 1 15,-11-3 0-15,-11-3-4 16,-10-6-2-16,-7-3-4 16,-1-7-1-16,4-6-5 0,4 0-3 15,3 0 0-15,4-6-1 16,3-4 0-16,8-6 2 15,3 1-6-15,7-1 1 16,3-3-1-16,8 0 2 16,3-6 1-16,7-3 1 15,7-3 0-15,11-1 2 16,7-2-3-16,3-4-2 16,0-2 4-16,-3-11 1 15,-7-11 0-15,-8-7-2 16,-9 12 1-16,-15 7-1 15,-15 13 0-15,-9 8 2 16,-8 14-3-16,0 8-2 16,4 4-20-16,3 3-8 0,8 0-35 15,6 0-15-15,8 0-65 16,6 3-29-16,4 0 23 16</inkml:trace>
  <inkml:trace contextRef="#ctx0" brushRef="#br0" timeOffset="17747.744">1069 6909 200 0,'3'-22'77'0,"-3"12"-60"0,4-5 15 16,3 5 2-16,-3 1-4 16,-1-1 2-16,1-5-7 15,-1 5-1-15,4-2-13 16,-3-1 9-16,-1 4 6 0,1-1-3 16,-1 4 1-16,-3 6-2 0,0 3 1 15,-3 7-2-15,-1 8-1 16,1 11-4-16,-4 8-2 15,0 29-2 1,0 9 2-16,-4 1 2 0,4-1-1 16,0-3-7-1,3 3-3-15,1-3 1 0,3 4 3 16,3-17-4-16,1-2-3 16,17-17 5-16,4-2 3 15,17-13-1-15,4-12 2 16,7-10-4-16,3-3 1 15,-3-7-3-15,11-2 2 16,-8 0-2-16,1-1 0 16,-15 1-3-16,-7 3-2 15,-3 2 1-15,-11 4-1 16,-7 0-9-16,-3 4-2 0,-1-4-27 16,-3 0-11-16,4 0-25 15,-4-10-9-15,0 1-30 16,0-4-14-16,-3 1-4 15</inkml:trace>
  <inkml:trace contextRef="#ctx0" brushRef="#br0" timeOffset="18150.316">1789 6767 304 0,'-4'-25'112'0,"8"13"-87"0,-1 2 15 0,1 7 3 16,-1-3-6-16,1 12 2 16,3 4-1-16,0 8 0 15,0 14-20-15,0 9 3 0,-4 37 2 16,5 22 5-16,-5 16 3 15,-3 32-14-15,0 2-8 16,-3 10-5-16,-5 0-4 16,1-16 3-16,0-18 0 15,4-10-4-15,-1-3 1 16,4-16 0-16,0-19 2 16,4-15-1-16,-1-16 2 0,1-6-13 15,-1-16-3-15,1-13-23 16,-4-12-9-16,7-15-23 15,0-10-9-15,0-13-61 16,4 7-26-16,-1-7 43 16</inkml:trace>
  <inkml:trace contextRef="#ctx0" brushRef="#br0" timeOffset="18781.039">2025 7843 228 0,'0'-19'88'0,"3"3"-69"0,1 1 19 0,0 5 4 16,-1-5-2-16,1-1 0 15,-1-3 3-15,-3 10 0 16,0-1-23-16,4 4 8 0,-4 9 3 15,3 7 1-15,-3 2 3 16,4 16-8-16,-1 7-2 16,1 15-10-16,-1 16-2 15,4 0-5-15,0-4-3 16,4-5-2-16,3-7 0 0,4-6-4 16,3-10 0-16,-3-8 1 15,-1-14 0-15,4-6 0 16,1-12 2-16,-5-13-1 15,4 0 2-15,-7-6-2 16,1 7-1-16,-8 2 1 16,0 13 1-16,-4 12-3 15,1 10 0-15,3 6 1 16,0 3 2-16,3 0-3 16,8 1-2-16,0-7-1 15,6-4 3-15,1-8 0 16,3-4 3-16,4-6-1 15,3-6-1-15,-10-7 9 0,-7-2 4 16,-4-7-4-16,-11-7-1 16,-6-11-2-16,-11-10-1 15,0-4-3-15,-8-2-2 16,-2 6 1-16,6 3-1 16,4 9 0-16,3 7 0 15,1 2-5-15,3 11-1 16,3 5-33-16,4-3-13 15,4 4-23-15,6-1-8 16,4-2-37-16,8-4-14 16,6-3-1-1</inkml:trace>
  <inkml:trace contextRef="#ctx0" brushRef="#br0" timeOffset="19590.37">2805 7034 280 0,'-7'-28'104'0,"7"12"-81"0,0-3 18 0,3 10 4 16,-3-1-2-16,0 4 4 16,-3 0-11-16,-5 3-4 15,-2 3-18-15,-8 3 2 0,-6 3 2 16,-1 0-4-16,0 10 0 16,4-3-4-16,0 2-1 15,0 4-8-15,7 0 0 16,-1 0-1-16,5 3 2 15,-1 0-3-15,1-4 0 16,3 4 1-16,0-6 2 16,7-3-1-16,-4-1-1 15,4-2-2-15,0-4 1 0,4 0-4 16,10-3 1-16,3 4 4 16,12-4 2-16,6 3 0 15,-3-3-2-15,6 6 1 16,-2 1 1-16,2 6-3 15,-9-1 0-15,-1 1 1 16,-3 3 2-16,-4 3 1 16,-7-3 1-16,-7 9-2 15,-4 3-2-15,-6-3 9 16,-1-3 4-16,-3-3 0 16,-7-3 2-16,-3-3-6 15,-5-4-1-15,1-2-4 16,-3-4-1-16,6-3-3 15,-3-3-1-15,0-6 1 0,7-7 2 16,3-5-3-16,7-1 0 16,8-3-1-16,7-3-2 15,3-4 3-15,10 1 0 16,-3-12 1-16,1-1 0 16,2-16 0-16,-2-2 0 15,-5-1 0-15,1 4 2 16,-11 6 1-16,-4 3 1 15,-6 6-2-15,-4 6-2 16,-11 10 1-16,1 3 1 16,-5 13-3-16,1-1-2 15,7 10-23-15,0 0-10 16,10 0-28-16,4 0-12 16,7 0-74-1,4 0-75-15,0 0 77 0</inkml:trace>
  <inkml:trace contextRef="#ctx0" brushRef="#br0" timeOffset="20312.253">3757 6545 212 0,'-14'-10'82'0,"10"4"-64"0,-6-3 24 15,6 2 8-15,1 1-8 16,-1 0 0-16,-3 0-7 15,0-1 1-15,-3 4-20 0,-5 10 6 0,-2 14 2 16,-15 23-6-16,-3 16 0 16,-4 15 2-16,4 32 4 15,-8 24-1-15,5 26 0 16,6 31-8-16,4 10-4 16,14 6-4-16,14-22 0 15,7 3-4-15,21-19 0 16,11-31-1-16,17-26 1 15,4-21-2-15,4-13-1 16,-12-24 3-16,-9-11 0 16,-8-11-34-16,-3-14-14 15,-15-12-44-15,1-3-19 16,0-9-66 0</inkml:trace>
  <inkml:trace contextRef="#ctx0" brushRef="#br0" timeOffset="21167.149">1944 4993 252 0,'-14'3'96'0,"14"-6"-75"0,3 3 10 0,4-3-2 15,0 3 0-15,4 3 5 16,3 0-4-16,7 3 2 16,11 7-18-16,3-7 10 0,11 3 3 15,18 1-1-15,-4-7 2 16,28-6-5-16,32-3 0 15,10-7-8-15,36 0-2 16,7 4-3-16,21 3-1 16,0 3-5-16,4 3-1 15,3 3 1-15,-18-3 0 16,8-7-2-16,-15 1 1 16,-14-3-2-16,-14-4 2 15,-10 4-2-15,-22-1 2 16,-17 4 0-16,-28 0 1 0,-15 6 0 15,-21 6 0-15,-13-3-16 16,-15 0-6-16,-14 4-40 16,-11-4-17-16,-7 0-122 15</inkml:trace>
  <inkml:trace contextRef="#ctx0" brushRef="#br0" timeOffset="21648.649">2868 5309 308 0,'7'-25'115'0,"-3"16"-89"0,3 0 10 0,-7 9-2 15,0 0-6-15,0 0 3 16,0 6-8-16,-7 6-2 0,0 7-12 15,-4 3-3-15,0 3-2 0,4-6 0 16,0 6 2-16,0 0-3 16,0 0 0-16,7 0-1 15,0-3 1 1,7-3-2-16,4-3 2 0,7-7-2 16,3-9-1-16,10 0 1 15,-6-3 1-15,3-3 1 16,-3 0 1-16,0 2-16 15,-11 1-4-15,-7 3-43 16,-7 3-16-16,0 7-88 16</inkml:trace>
  <inkml:trace contextRef="#ctx0" brushRef="#br0" timeOffset="21948.347">3055 5341 284 0,'-7'-22'107'0,"7"6"-83"0,-4 7 26 0,4-1 8 16,4 7-11-16,-4-3-3 15,4 6-5-15,-1 9-2 16,4 1-20-16,-3 15-1 0,-4 3 0 16,-4 10-8-16,-3 12-2 15,0 16-4-15,-4 3 1 16,1-3-2-16,3-7 2 0,3-6 0 15,1-9 1-15,3-12-7 16,7-4 0-16,3-9-17 16,4-4-6-16,-3-8-31 15,7-7-12-15,-1-7-20 16,1-5-10-16,0-1-37 16</inkml:trace>
  <inkml:trace contextRef="#ctx0" brushRef="#br0" timeOffset="22415.207">3306 5541 316 0,'0'-6'118'0,"0"6"-92"0,0 0 24 16,0 0 3-16,0 6-13 0,-4 7-1 15,0 6-13-15,4 15-4 16,-3 1-13-16,3-1-1 0,3-2-1 15,1-7-3-15,7-3-1 16,-1-7-1-16,4-5-2 16,0-7 3-16,4-3 0 15,3-6-4-15,-3-4 1 16,-4-2 0-16,4 2 2 16,-4 4-3-16,0 0 0 15,-4 6 1-15,1 3 2 16,3 0 1-16,4 0 1 0,-1 0 0 15,-3-6 2-15,4-3 3 16,3-7 5-16,0-12-4 16,-3-3 0-1,-4 3-4-15,-7-6-1 0,-10 2-1 16,-4 4 0-16,-11 0 0 16,-3 10 0-16,3-1-2 15,1 3-2-15,2 4-4 16,8 3-2-16,7-1-22 15,4 4-6-15,10 0-23 16,7 0-9-16,11 0-30 16,0 0-15-16,-8 3-33 15</inkml:trace>
  <inkml:trace contextRef="#ctx0" brushRef="#br0" timeOffset="22998.894">4046 5259 296 0,'-3'-15'112'0,"3"-1"-87"0,-4-6 29 0,4 9 7 15,-3-2-17-15,-4-4-5 16,0 0-14-16,-7 0-3 16,-1 7-13-16,-2 5-1 0,-4 7-1 15,-1 10-3-15,5 2-1 16,-4 10-3-16,0-3-1 15,6 3-1-15,1-3 0 16,7 0 2-16,4 0 0 0,3-4-3 16,7 1 0-16,3 0 2 15,4 2 0-15,11 1 1 16,0 0 0-16,0 0 0 16,6 0 0-16,1-4 0 15,0-5 0-15,-15 5 4 16,-2-5 5-16,-8-1 8 15,-7 1 7-15,-7-1-9 16,-11-3-1-16,-3 1-8 16,-7-1-4-16,3 0 1 15,0 0 0-15,4-2-4 16,7-4 1-16,-4 0 0 16,1-4 2-16,6 1-3 0,4-3 0 15,7 0-1-15,3-4-2 16,8-5 0-16,10-1 0 15,0-6 5-15,11-3 1 16,3-6-3-16,4-7 1 16,-11-3 0-16,-3 4 2 15,-4 2-1-15,-10 4 2 16,-8 3-2-16,-6 9 2 16,-4-3-2-16,-4 6 2 15,1 4-29-15,-1 2-11 16,4 1-35-16,3-1-12 15</inkml:trace>
  <inkml:trace contextRef="#ctx0" brushRef="#br0" timeOffset="24093.811">4092 7222 244 0,'21'-44'93'0,"-10"25"-72"0,10-6 27 0,-10 16 7 15,-1-4-5-15,-3 4 3 16,4 3-8-16,-4 6-3 16,-3 9-23-16,-4 10 4 0,-8 6 4 15,-9 6-4-15,-4 1-1 16,-15 5-12-16,5 4-6 15,-1-3-6-15,7-4 1 16,1 1 1-16,6-7 2 16,7-3-3-16,4-6 0 15,7-10-1-15,11-6-2 16,6-3 3-16,15 0 0 0,0-3 1 16,7 3 2-16,7 3-3 15,-8 7 0-15,8-1 1 16,14 16 0-16,4 7 0 15,10 5 2-15,-4 1 1 16,-10-4 1-16,-7 4 6 16,-7-4 4-16,-18-2 4 15,-3-4 1-15,-11-3-2 16,-7 0 0-16,-10-6-5 16,-15 6 0-16,-17 0-7 15,-15 0-1-15,-6 3-2 0,0-6 1 16,-4 7-2-16,-4-11 2 15,-3-2-4-15,4-13-2 16,6-9-1-16,15-10 0 16,3-3-22-16,18-6-10 15,14 0-17-15,10 0-7 16,11-3-7-16,8 0-3 16,6-4-33-16,-4-8-14 15,8-4-14 1</inkml:trace>
  <inkml:trace contextRef="#ctx0" brushRef="#br0" timeOffset="24424.461">4286 6962 332 0,'-7'-10'126'0,"7"10"-98"0,4-3 12 16,-4 3-2-16,7 0-4 16,-4 0 2-16,4 3-2 15,4-3 1-15,3 0-19 16,4 0 2-16,13 0 0 0,15 0-6 16,7-3 1-16,11 0-6 15,-8 0 1-15,8 0-5 0,-8 0 0 16,11 3-1-16,-10 0 1 15,3 0-13-15,-18 0-6 16,-3 0-35-16,-4 3-17 16,-7 0-31-16,-7 6-11 15,-7 7-42 1</inkml:trace>
  <inkml:trace contextRef="#ctx0" brushRef="#br0" timeOffset="25206.963">5165 7489 280 0,'7'-41'107'0,"0"25"-83"0,3-6 19 0,-3 10 3 15,0-4 0-15,1-3 2 16,-5 4-2-16,1 5 1 16,-4 1-26-1,0 9 4-15,0 3 2 0,-4 9-2 0,-3 10 0 16,-4 19-7-16,-3 16-1 16,0 15-6-16,7-3 1 15,-3-4-7-15,6-2-1 16,4 6-2-16,7-12 1 15,4-1-2-15,6-15-1 16,1-16 1-16,3-16 1 16,4-18 1-16,7-13 1 15,-4-6-2-15,4-1 1 0,-1 1-4 16,-2 3 0-16,-12 3-1 16,1 10 0-16,-4 5 4 15,-4 11 1-15,1 5-1 16,0 7-2-16,3 6-2 15,7 3 1-15,7 0 3 16,4-3 1-16,3-10-1 16,4-9 1-16,-11-9 2 15,4-10 4-15,-4-6-2 16,-3-6 1-16,-4-6-3 16,-14-10 0-16,-7-13-3 15,0-2-2-15,-10-4 1 16,-12 13-1-16,1 3 0 0,0 9 0 15,3 7-3-15,4 6 2 16,7 6-19-16,4 7-7 16,6 2-21-16,8 1-8 15,3-1-19-15,0 10-7 16,0-3-33-16,7-3-15 16,8-3-12-1</inkml:trace>
  <inkml:trace contextRef="#ctx0" brushRef="#br0" timeOffset="25793.519">5888 6727 344 0,'-25'-7'129'0,"18"7"-100"0,0 0 11 16,7 0-2-16,0 0-8 16,0-9 2-16,4 0-3 15,-1-1 0-15,4-2-16 16,0-1 1-16,4 1 2 0,10 2-4 16,-3 1 1-16,6 2-6 15,8-2 1-15,0 3-1 16,3 3 1-16,0 3 0 15,-3 3 2-15,0 6-3 16,-4 10-2-16,-3 3 6 16,-4 3 3-16,-7 3-3 15,-3 4 1-15,-8-1-5 0,-3 0 1 16,-7-6-1-16,-3 4 1 16,-5-4-4-16,-2 0-3 15,-1 0 0-15,1-3 1 16,-8 6-3-16,4 0 0 15,7 0 1-15,3 1 0 16,7-1 0-16,8-6 2 16,7 3-1-16,3-6-1 15,7-4-2-15,4-2 1 16,-11-7 3-16,7 4 1 16,0-10-4-16,0 6-1 15,4-6 1-15,0 0 2 16,-8 0 0-16,1 0 2 15,-1 0-20-15,-2-6-8 16,-1 6-42-16,-4 0-18 0,1 0-92 16,6-10-38-16,-9 4 66 15</inkml:trace>
  <inkml:trace contextRef="#ctx0" brushRef="#br0" timeOffset="27097.812">9860 5024 216 0,'-35'10'82'0,"28"-10"-64"0,0 0 15 0,7-4 2 16,0-2-9-16,0 6-1 15,3-9-1-15,8 9 0 0,3 0-13 16,4 0 9-16,6 0 6 0,8 0-3 15,7 0 1-15,10 0 0 16,29 0 0-16,21 0-5 16,17-10 1-16,36 1 0 15,17-4 0-15,32 4-3 16,7 0 0-16,25 5-1 16,0 8 0-16,7 2-2 15,-4 3-1-15,1 4-10 16,-22-4-1-16,4 4-2 15,-29-13 2-15,-14 0-1 16,-3 0 2-16,-18-13-2 0,-20-3-1 16,-19-2 1-1,-21-1 1-15,-14 3-23 16,-28 0-8-16,-25 4-32 0,-17 3-12 16,-14 2-51-16,-19 1-24 15,-13-3 8 1</inkml:trace>
  <inkml:trace contextRef="#ctx0" brushRef="#br0" timeOffset="27728.602">11067 5344 252 0,'7'-35'96'0,"0"10"-75"0,7-6 25 0,-7 15 8 15,0 1-6-15,0 2 1 16,0 7-10-16,-3 9-1 16,-8 10-22-16,-3 8 2 0,-4 11 0 15,-3-1-4-15,0 10 0 16,0 0-2-16,0-1 2 16,0 4-7-16,3 0-2 15,4-3 1-15,4-3 1 16,6-4-3-16,4-6-1 15,7-3-1-15,11-6 1 16,14-6-2-16,7-7 2 0,7-6 0 16,-7-6 1-16,-4-7-2 15,-7 4-2-15,-7-4-21 16,-6-2-9-16,-8 5-36 16,-7 1-13-16,-4 3-59 15,-6 2-27-15,-4 4 38 16</inkml:trace>
  <inkml:trace contextRef="#ctx0" brushRef="#br0" timeOffset="28041.869">11441 5259 320 0,'0'-37'121'0,"7"15"-95"0,0-10 27 0,-4 23 6 16,1-4-10-16,-1 4 19 15,1 18-21 1,-4 13-25-16,-4 22 0 0,-3 10-1 16,-3 11-5-16,-4 23-1 15,-1 9-7-15,1-6-3 16,4-9-2-16,6 6 0 16,4-10-4-16,4-3 0 15,3-15 1-15,0-10 0 16,0-16 0-16,0-2 0 15,0-13-31-15,-3-10-12 0,-4-9-22 16,3-9-10 0,1-7-28-16,3-9-12 0,3 6-31 15</inkml:trace>
  <inkml:trace contextRef="#ctx0" brushRef="#br0" timeOffset="28537.692">11695 5632 348 0,'-7'-18'132'0,"7"14"-103"0,-4 1 21 0,4 3 3 16,-4 7-18-16,-3 11-3 16,0 11-5-16,-3 5-2 15,3 1-14-15,0-4-2 0,7 0-2 16,7-2-1-16,3-8-1 15,8-2-3-15,3-6-2 16,4-1 1-16,3-9 1 16,0-3 1-16,0-6 1 15,-3-6-5-15,-4-1 1 16,-3 4 2-16,-4-1 1 16,-3 4-4-16,-1 6 1 15,-3 6 0-15,0 4 0 16,0 2 0-16,4-2 0 15,3 2 2-15,0-6 1 0,7-2 5 16,1-8 3-16,2-2 0 16,1-9 3-16,-7-4-1 15,-4-9 0-15,-11-7-7 16,-6-3-2-16,-8-2 0 16,-3 2 0-16,0 4-5 15,0 5 1-15,3 4-2 16,1 6-2-16,3 1-26 15,3 8-12-15,4 7-15 16,4-3-4-16,3 6-22 16,3 0-10-16,8 6-69 15</inkml:trace>
  <inkml:trace contextRef="#ctx0" brushRef="#br0" timeOffset="29245.094">12442 5247 280 0,'0'-32'107'0,"0"20"-83"0,0-4 24 0,0 7 6 16,-3-1-13-16,-1 7-1 15,-3-3-17-15,0 3-4 16,0 3-11-16,-3 0-1 0,-1 0 0 15,1 3-1-15,-5-3 1 0,1 9 0 16,-3-2 1 0,-1 2-7-16,0 4 0 15,1 2-1-15,3 1 0 0,0 0-3 16,6-1 2-16,5 1-1 16,3 0 0-16,3-4 2 15,5-2 0 1,6-1-3-16,0 0 2 0,0-2 1 15,3-1 0-15,1-3 0 16,0 0 2-16,-1 0-1 16,1 4-1-16,0-1-2 15,-1 3 1-15,1 4 1 16,3-1 2-16,-7-2-1 16,-3 5-1-16,-4-2 9 15,-4-4 6-15,-3 7-1 16,0-3 2-16,-7-1-3 15,0-2 0-15,-3-1-3 0,-4-3-1 16,-8-3-8-16,-2-3 0 16,-4 0-1-16,-1 0 2 15,-2 0-3-15,2 0-2 16,5 0 2-16,2 0 2 16,8 0-2-16,7-3-2 15,7 0-1-15,11-3 0 16,10-4 3-16,7-2 2 15,4-7-2-15,0-6 0 16,0-6 1-16,-1-13 2 16,8-6-1-16,-11-4-1 0,-7 7 3 15,-6 3 2-15,-8 16-2 16,-11 0-2-16,-3 9 0 16,-4 3-1-16,1 7-31 15,-4 0-12-15,0 2-44 16,-8 7-20-16,-2 0-62 15</inkml:trace>
  <inkml:trace contextRef="#ctx0" brushRef="#br0" timeOffset="30326.571">7253 7053 228 0,'14'-54'85'0,"-3"33"-66"0,-1-5 19 0,-3 14 3 16,1-1 1-16,-1 4 2 16,0 3-7-16,-4 3-2 15,-3 6-20-15,0 6 6 0,-3 16 3 16,-4 25-4-16,0 13-1 16,-1 3-3-16,1 12 3 15,0 10-9-15,7 12-1 16,0-9-7-16,0-6-2 15,4-16 0-15,3-3 2 16,0-16 1-16,0-6 1 16,-3-13-16-16,-4-9-4 15,-4-12-32-15,1-4-14 16,-8-12-25-16,0-4-8 0,-6-12-44 16</inkml:trace>
  <inkml:trace contextRef="#ctx0" brushRef="#br0" timeOffset="30567.123">6999 7464 244 0,'-21'-4'93'0,"17"4"-72"0,4 10 16 16,7-7 2-16,4 6-4 15,7-2 2-15,10-4-3 16,7-3 1-16,11-10-19 16,18-8 2-16,13-1 2 0,1-3-9 15,-4 3-1-15,-11 0-6 16,-6 0-1-16,-15 10 1 0,0 0 0 15,-3-1-5 1,-7 7-1-16,0-3-32 0,-4-1-13 16,4 1-9-16,-8 0-1 15,1 0-33-15,0-4-14 16,0-2 2 0</inkml:trace>
  <inkml:trace contextRef="#ctx0" brushRef="#br0" timeOffset="32426.066">8438 6999 152 0,'4'-9'57'0,"-4"9"-44"0,0 0 5 0,0 0-1 15,0 0-4-15,0 0 0 16,0 0-1-16,0-9 0 16,0 6-6-16,0-4 7 0,0-2 4 15,0-1 2-15,0 1 3 16,0 0-3-16,-4-1 0 16,1 4-1-16,-1 0-2 15,1-1-2-15,-4 1 1 16,0 0-2-16,0 0 2 15,0-1-2-15,-4 1 0 16,0-3-1-16,1-1 0 16,-1 7-4-16,-3-3 0 15,-3 3-3-15,-1 3 2 16,-3 3-4-16,0 3 0 16,-1 4 1-16,5 2 0 0,-4 1 0 15,3-1 0-15,0 1 0 16,4-1 0-16,0 1-2 15,4 2 1-15,-1 1 0 16,4 3 1-16,0 3-2 16,0 3-2-16,0 0 3 15,3 0 0-15,1-3-1 16,3 3-2-16,0-6 1 16,7-3-1-16,3-4 0 15,4 1 2-15,4-4 1 16,10 1 3-16,8-7-3 15,6 6-2-15,7 0-3 16,1 7 1-16,-4 0 1 16,-1 3 0-16,-2 3 2 0,-8 6 1 15,-7 6-4-15,-3 16 1 16,-7-2 11-16,-4 8 5 16,-4-6 3-16,-6-3 1 15,-4 0-3-15,-4-6 2 16,-6-3-6-16,-8-7-3 15,-7-3-3-15,-6-6-2 16,-8-3-3-16,-4-3 1 16,-2-7-2-16,2 0 2 15,4-2-2-15,8-7-1 16,-1-7 1-16,4 4-1 16,7-12-3-16,6 2 2 15,5-6-1-15,6-6-2 0,11-9 0 16,11-13 3-16,17-10 0 15,15-2 3 1,6-4-3-16,4-9 0 0,-3-13 1 16,-1-12 0-16,-7 6 0 15,-10 6 2-15,-11 7 1 16,-13 6 1-16,-15 12-2 16,-8 13 1-16,-13 25-4 15,-10 13 0-15,-12 9 1 16,-3 3 0-16,4 3 0 15,7 4 0-15,10-7-18 0,11 3-5 16,10-6-22-16,15-6-9 16,7 6-15-16,6-3-7 15,1-4-87 1</inkml:trace>
  <inkml:trace contextRef="#ctx0" brushRef="#br0" timeOffset="32936.135">8710 6332 264 0,'0'-16'101'0,"11"3"-78"0,6-2 13 15,-3 5 0-15,4-2-2 16,7 2 5-16,7 10 0 16,6 10 1-16,5 12-22 15,-1 15 7-15,0 23 5 0,8 34-1 0,6 13 1 16,1 43-4-16,-4 4-1 16,-11 2-8-16,-10 11 0 15,-15-14-6-15,-17-18 1 16,-10 0-5-16,-12-3-2 15,-2-23-2-15,-1-15 0 16,4-18-2-16,0-17-1 16,0-9-24-16,-1-15-9 15,1-10-36-15,0-6-16 16,0-10-118 0</inkml:trace>
  <inkml:trace contextRef="#ctx0" brushRef="#br0" timeOffset="35427.687">727 6225 200 0,'-4'-25'77'0,"8"6"-60"0,-1 0 8 0,-3 10 2 16,0-1 1-16,0 4 3 16,0 0-5-16,0 3-2 15,0 3-13-15,7 0 2 0,4 3 1 16,7 0-1-16,3 0 2 15,3-3-2-15,8 0 2 16,3-6-2-16,8-3 2 0,10-4 1 16,21-3-1-1,10 4-3-15,-6-4-2 0,14 7-6 16,14-1-1-16,3 10-1 16,-7-3-2-16,18-3 3 15,14 3 2-15,-7 0 0 16,7-4 0-16,11 1-3 15,0 3 1-15,-11-3 0 16,17-1 1-16,-2 7 2 16,-12 0 1-16,15 0-1 15,-4 7 1-15,-14 2-2 0,4 0 0 16,13 1-6-16,-13-1 1 16,-8-2 2-16,12-4 1 15,2-3-1-15,-17 6-2 16,0-6 1-16,7 3-1 15,-7 6 0-15,-7 1 0 16,-14 9 0-16,42 3 2 16,-14 0-1-16,-7-4-1 15,-10-2 3-15,10-6 0 16,7-10-1-16,-11-4-2 16,1-11 1-16,17-7 1 15,-7 0-1-15,-14 0-1 0,0 0 1 16,3 3 1-16,-3 10-3 15,-11 9 0-15,-6-3 1 16,6-4 0-16,4 7-3 16,-4 0 2-16,-6-3 3 15,3-6 3-15,10-4 0 16,-3-2 2-16,-7 2-9 16,-4-3-3-16,7-3 7 15,1 7 3-15,-8 3-7 16,-10-1-3-16,-8 4 0 15,5 0 3-15,2 6 1 16,-3 0 3-16,-6 3-1 16,-8 0-1-16,-7-3 1 15,-4 6 1-15,4-3-3 16,4-3 0-16,-1 7 1 0,-3-4 0 16,-7 3 0-16,-7-3 0 15,-3-3 0-15,-8 6 0 16,0-3-3-16,1-3 2 15,-1 0 3-15,-3 7 1 16,0-4-1-16,-8 0 1 16,1 0 0-16,-4 0 1 15,-3 0-2-15,-4 1 1 16,0-1-2-16,-3-3-1 16,-4 3 3-16,4-3 0 15,-4 3-1-15,-4-3-2 16,1 3 1-16,0 0 1 15,-4 7 3-15,0 5 2 16,0 7 1-16,0 16 2 0,-4 9-3 16,4 9-2-16,0 10-2 15,1 13 0-15,-1 21 0 16,3 16 3-16,4 6-5 16,0 22-1-16,4 1 0 15,3-17 2-15,0 23-1 16,1 2 2-16,-1-18-2 15,-7 0-1-15,-4 9 1 16,-3-15-1-16,-7-13 2 16,-3-10 1-16,-1 10-1 15,-3-3-2-15,0-9-2 0,0-13 1 16,-3-13 1-16,-1-6 2 16,-3-9-1-16,0 3-1 15,0-10 3-15,-4-9 0 16,0-6-1-16,-3-10-2 15,-3 4 1-15,-8-7-1 16,-7-3 0-16,-14 0 2 16,-3-3-3-16,-4-3 0 15,-4 0 1-15,-3 0 0 16,-14-1 0-16,-14-2 0 16,-8 0 0-16,5-7 2 15,-19 1-3-15,-13-1 0 16,-1 0 1-16,-13-2 2 0,-22 2-3 15,7 1 0-15,-28 2 1 16,4 10 0-16,-18 3 0 16,-4 3 0-16,-7 4-3 15,-10-1 2-15,3 0 1 16,-10-6 2-16,7 4-1 16,-11-4-1-16,4-3 1 15,-8 0-1-15,15-4 0 16,-18 1 0-16,11-3-3 15,-8 3 0-15,12 3 4 16,-8-7 3-16,25 1-3 16,-15-3-3-16,19-7 1 15,13 3 0-15,-13-9 1 16,31-3 0-16,0-3 0 0,0 0 2 16,25-4-3-16,3-2 0 15,-3 2 1-15,4 1 0 16,13-1-3-16,11 4 2 15,-3 0 1-15,-1-3 0 16,18-10-3-16,15 6 2 16,2-3 1-16,5-5 0 15,3-8 0-15,-4 1 2 16,11-3-3-16,10 3 0 16,4-1-1-16,7 1 0 15,11 0 2-15,-4 0 2 16,4-4-3-16,7 1-2 0,-4-4 2 15,7-5 0-15,4-17-2 16,-4-18 2 0,0 0 1-16,4-4 2 0,3-2-3 15,-3-26-2-15,0-9 2 16,-4-3 2-16,4-19 0 16,7-19-1-16,0-3-2 15,3-18 1-15,0 5 1 16,15 1 0-16,3-10-3 15,7 9 2-15,14 7-12 16,7-6-5-16,8 15-25 16,20-6-11-16,4-3-22 15,11 12-7-15,-4 4-84 16</inkml:trace>
  <inkml:trace contextRef="#ctx0" brushRef="#br0" timeOffset="37740.381">1969 11358 228 0,'-8'0'85'0,"5"0"-66"0,-1 0 14 16,4 0 4-16,0 0-10 0,0 0-1 15,0 0-6-15,0-10-3 16,7 1-9-16,4 0 4 0,10-4 3 16,11-6 2-1,3 4 1 1,11-1-7-16,7 6-2 0,-7 4-3 0,0 6 1 16,-4 16 2-16,-10 12 5 15,0 16-2-15,-11 16 3 16,-4-1 3-16,-10 1 1 15,-7 2-6-15,-7 7-3 16,-14 13-3-16,-7-1 0 16,-14-5-2-16,-1-1 0 15,-10-6-6-15,11 0-1 16,0 0 1-16,10-6 0 16,7-7 1-16,8-3 0 15,6-9-3-15,8-9 0 0,6-7-1 16,11-6 3-16,11-10 2 15,14-5 2-15,14-7 3 16,-4-10 1-16,4-2-6 16,-7-1 0-16,10 1 1 15,-3-1 1-15,-11 4-1 16,4 2 1-16,-10 7-7 16,-12 4-1-16,-3 2-31 15,-3 3-14-15,3 1-18 16,-7-4-6-16,0-3-83 15</inkml:trace>
  <inkml:trace contextRef="#ctx0" brushRef="#br0" timeOffset="38265.523">2946 11681 276 0,'-7'-22'104'0,"3"12"-81"0,-6-2 16 0,10 12 1 15,-8 0-9-15,-2 0-1 0,-4 12-8 16,-7 7-1-16,-1 9-12 15,1 16-1-15,-3 22-1 0,2 6 1 16,1 4 2-16,0-20-1 16,14 32 2-16,14-4-4 15,14-11-2-15,4-17-2 16,3-12 0-16,15-13 0 16,13-18 1-16,4-13 0 15,7-19 0-15,-11-9-2 16,4-10 1-16,-17-12 2 15,-4-13 2-15,-4-18 3 0,-14-1 1 16,-14-2-5-16,-11-11-2 16,-13-5-2-16,-25-6 1 15,-15 8 0-15,-6 14 3 16,-4 15-8 0,0 15 0-16,7 23 0 0,0 12 1 15,14 13-19-15,14 12-7 16,11 16-15-16,7 13-6 15,14 12-16-15,3 3-7 16,8 6-75 0</inkml:trace>
  <inkml:trace contextRef="#ctx0" brushRef="#br0" timeOffset="38764.727">1616 12681 228 0,'-21'0'88'0,"14"0"-69"0,-1 0 22 0,8 0 6 16,0 0-10-16,0 0-1 15,0 0-7-15,0 0-4 16,0 0-13-16,11 0 3 0,3 0 3 16,14 0-2-16,8 0 1 15,6 0 2-15,18-3 0 16,18-7-4-16,38-8-1 15,15-1-6 1,45-16 0 0,4-2-5-16,28-7 0 15,-18 6 3-15,15-3 1 16,-14 10 3-16,-26 3 4 0,-20 6-8 0,-14 6-1 16,-22 4-1-16,-31 2 0 15,-19 4-18-15,-16 0-5 16,-18 3-40-16,-11-4-16 0,-14 4-111 15,-11 6-49 1,0 4 122-16</inkml:trace>
  <inkml:trace contextRef="#ctx0" brushRef="#br0" timeOffset="39392.826">1972 13126 236 0,'-7'-3'88'0,"7"3"-69"0,-4 0 8 16,4 0 1-16,0 0 0 15,0-3 3-15,0 3 1 16,0 0 0-16,0 0-17 16,0 3 2-16,0 6 3 0,4 10-5 0,0 10 2 15,-1 8-8-15,4 10-1 16,0 0-4-16,-3-9-3 16,-1-4 0-16,4-5 1 15,0-1-1-15,0-3-1 16,0-6-19-16,4-7-10 15,-4-2-38-15,4-10-17 16,-8 0-58 0</inkml:trace>
  <inkml:trace contextRef="#ctx0" brushRef="#br0" timeOffset="39684.279">2300 13249 316 0,'-14'0'118'0,"10"0"-92"0,-3 6 15 16,7-6 2-16,0 3-11 15,0 0 1-15,0-3-12 16,0 0-5-16,4-6-9 16,3-4 2-16,4-2 3 0,-4-4-4 15,3 0-2-15,1 1-3 16,-4 5 0-16,-4 4 0 15,-3 6 3-15,0 0-3 16,-3 10 0-16,-1-1-21 16,4 0-8-16,4-2-36 15,3-1-12-15,7-3-92 16</inkml:trace>
  <inkml:trace contextRef="#ctx0" brushRef="#br0" timeOffset="40097.275">2547 12919 264 0,'0'-3'99'0,"4"-3"-77"0,-4 3 7 0,7-4-1 15,3 4-2-15,4-6 4 16,4 0-1-16,7 2 2 0,6 4-17 15,-6 6 5-15,3 7 4 0,1 5-1 16,2 7-1-16,-6 3 0 16,-11 4 1-16,0-1-3 15,-3-3-2-15,-4 3-5 16,-7-3 0-16,-4 0-7 16,-3 0-1-16,-3 4-2 15,-4 2-2-15,3 7 1 16,0-1 1-16,4 1-3 15,4-4-2-15,6-2-1 16,8-4 0-16,3-12 3 16,0-7 0-16,4-3-2 0,-1-12 2 15,1-3 3-15,3-4 1 16,-3 0-17-16,-4-2-5 16,0-1-48-16,4 0-22 15,-1 4-92 1</inkml:trace>
  <inkml:trace contextRef="#ctx0" brushRef="#br0" timeOffset="40489.465">3175 12897 256 0,'-18'-9'96'0,"8"9"-75"0,-8 3 28 0,11 6 6 15,0 1-18-15,0 6-6 0,-4 5-5 16,4 5 0-16,4 2-14 16,3 3 2-16,3 1 0 0,8-1-3 15,7 3 1-15,10 4-3 16,0-4 0-16,4-5-1 16,3-4 0-16,0-13 0 15,-6-12 0-15,2-3 4 16,1-12 5-16,0-7-3 15,-11-4 2-15,-10-5-7 16,-11 0-3-16,-8-13 1 16,-2-6 0-16,-15 0-3 15,-17-1-1-15,-8 7-6 16,-6 10-2-16,0 12-18 16,10 13-5-16,0 12-21 15,11 6-7-15,10 7-25 0,4 3-11 16,3 6-61-1</inkml:trace>
  <inkml:trace contextRef="#ctx0" brushRef="#br0" timeOffset="41165.337">1870 14029 272 0,'-18'-3'104'0,"18"3"-81"0,0-3 18 0,0 3 2 16,4-6-12-16,-1-1-3 16,8-8-8-16,-4 2 0 15,10-9-11-15,-2 10-1 0,6 2-1 16,0 1 8-16,11 12 4 16,-1 6 0-16,1 10 0 15,-11 3 3-15,-3 6 3 16,0-2-4-16,-15 5-3 15,1 0-6-15,-15 13-2 16,4-13-6-16,-7 7-3 0,3-7 0 16,-3-5-1-16,7-5 0 15,0-2 0-15,0-3-5 16,3-3 1-16,4 2 0 16,11-9 2-16,-4 1 1 15,11-10 1-15,-1-1-3 16,15-8 2-16,-4 3 3 15,4-4 1-15,0-6-48 16,-7 7-19-16,-4-1-47 16,3 1-19-16,5-1-20 15</inkml:trace>
  <inkml:trace contextRef="#ctx0" brushRef="#br0" timeOffset="41400.008">2448 14064 380 0,'-10'0'143'0,"10"0"-112"0,0 0 5 0,0 0-4 16,0 0-10-16,0 0-1 15,3-7-9-15,-3 7-3 16,4 0-5-16,-1 0-1 0,1 0 1 16,-1 0-2-16,1 7-2 15,-1-4-10-15,1 6-4 16,-4-9-33-16,3 10-12 15,1-10-62-15,3 6-27 16,0-3 27 0</inkml:trace>
  <inkml:trace contextRef="#ctx0" brushRef="#br0" timeOffset="41720.433">2826 13778 268 0,'-11'-12'101'0,"15"6"-78"0,-8-1 24 16,4 4 5-16,4-3-7 0,-1 0-2 16,1-1-7-16,3 4 0 15,0 3-20-15,-4 10 6 0,4 12 2 16,-3 12-8-16,0 10-2 15,-1 3-8-15,1 0-4 16,-1 0 1-16,1-6 0 16,-1-4-4-16,1 1 1 15,6-7-27-15,-3-12-11 16,0-6-19-16,0-7-5 16,4-6-12-16,-4-6-4 15,4-4-57 1</inkml:trace>
  <inkml:trace contextRef="#ctx0" brushRef="#br0" timeOffset="42063.996">3094 13706 324 0,'0'-9'121'0,"0"9"-95"0,-7 3 5 15,7 6-6-15,-4 4-2 16,1 9 3-16,-1 12-2 15,4 4-1-15,0 6-12 16,7-6 4-16,4-4 3 0,7-6-2 16,10 0 1-16,3-6-3 15,1-6-1-15,4-10-1 16,-1-6 0-16,-7-6 2 16,0-10 4-16,-3-12-4 15,-4-6 2-15,-7-4-5 0,-10 0 1 16,-11 4-5-16,-14-1-2 15,-8 4-2-15,-10 3 0 16,-13 3-13-16,2 6-3 16,8 6-25-16,3 7-10 15,7 3-24-15,8 3-7 16,13 3-106 0</inkml:trace>
  <inkml:trace contextRef="#ctx0" brushRef="#br0" timeOffset="43102.445">2420 14866 304 0,'-11'-22'115'0,"8"7"-89"0,-1 2 14 0,4 7 3 0,0-3-9 16,0 2 16-1,0 17-15-15,4 12-18 16,-1 9-4-16,1 16 0 0,0 3-5 15,-1 16 0-15,4 12-2 16,-7-9 1-16,4-15-2 16,3 8 0-16,0-8-6 15,3-1 1-15,-3-9-7 16,4-13-3-16,0-2-41 16,3-8-16-16,0-5-92 15,-4 0-61 1,1-4 93-16</inkml:trace>
  <inkml:trace contextRef="#ctx0" brushRef="#br0" timeOffset="45910.585">2113 14964 212 0,'0'-19'82'0,"0"19"-64"0,4-35 15 0,-4 29 2 0,3-10-1 16,1-2 5-16,-1 5-5 16,4 4 0-16,-7 9-19 15,0 0 0-15,4 6 1 0,-4-3 3 16,0 16 3-16,0-7-3 15,-4 10 0-15,-3-6-4 16,0 9 1-16,4-3-5 16,-4 9 1-16,3-6-7 15,4 7-3-15,0-7 1 16,4-3 0-16,-1-3 3 16,18-10 1-16,-7-3-1 0,11-6 1 15,-7 0-6-15,10 0-1 16,-3 0 2-1,3 0 3-15,-7 0-26 16,-7 3-13-16,0 1-38 0,0-1-17 16,1-3-81-1</inkml:trace>
  <inkml:trace contextRef="#ctx0" brushRef="#br0" timeOffset="47199.424">2925 14713 244 0,'0'-10'93'0,"0"7"-72"0,0-3 18 16,0 6 5-16,0 0-5 15,0 0 1-15,0 6-7 16,0-3 0-16,0 7-19 15,-4-1 1-15,0 10 1 0,1 0-2 16,-1 0 0-16,1 3-8 16,-1-4-4-16,1-2-1 15,3-3-1-15,0 2-3 16,3-2 2-16,4-4 1 16,4-3 0-16,3-2-3 15,7-1 0-15,11 0 2 0,10 3 2 16,-3 4 0-16,7 2-1 15,0 1 1-15,-7-1 1 16,-4 7 1-16,0 0 1 16,-10 3 11-16,-7-3 7 15,-1-4 2-15,-3 1 3 16,-7 0-4-16,-3-1-2 16,-8 4-7-16,-6 0-4 15,-4 6-5-15,-4-3-2 16,7-3-1-16,-20 15-2 15,3-6 1-15,-8 1-1 16,8-4-3-16,-4-10 2 16,1 1-28-16,2-16-13 15,5 0-22-15,9-22-11 16,-6-12-43-16,11-4-17 0,3 10-2 16</inkml:trace>
  <inkml:trace contextRef="#ctx0" brushRef="#br0" timeOffset="47461.241">2953 14681 364 0,'-21'4'137'0,"21"-4"-106"0,3 0 8 0,1 0-3 15,6-7-4-15,8 1 4 16,10-3-7-16,14-4-1 15,4 1-15-15,7-4-1 0,-7 0 1 16,0-3-7-16,0 10-1 16,-11 0-3-16,-3-1-2 15,-7 4-35-15,3 0-16 16,-4-1-34-16,-2-5-12 16,2-7-69-1</inkml:trace>
  <inkml:trace contextRef="#ctx0" brushRef="#br0" timeOffset="48478.524">6406 11395 236 0,'-56'-18'88'0,"35"8"-69"0,-7 7 22 0,21-3 3 0,0 3-9 15,-1-4-1-15,1-2-6 16,0 3-3-16,4-7-13 16,3 1 6-16,0-1 4 0,3 1 0 15,4-1 1-15,0 0-1 16,1-2 1-16,2 5-7 16,11-2 1-16,7-4-6 15,11 7 1-15,7-1 2 16,4 7 3-16,2 6-5 15,-13 10 1-15,0 3 1 0,-11 2 1 16,-7 17-2 0,-10 9 0-16,-7 3-7 0,-8 6-4 15,-7-6-1-15,1-6 1 16,-8-7-1-16,4-5 2 16,4-7-2-16,2-7-1 15,5 4-2-15,3-10-1 16,7 7 2-16,4 0 0 15,6-1-2-15,8 1 2 16,-4 0 1-16,7 3 2 16,4-1-3-16,7 1 0 15,-7 3 1-15,-1 0 0 16,-6 3 0-16,-11 3 2 16,-7 10 3-16,-10 0 2 0,-15-4-1 15,-3-2 1-15,-7-1-4 16,-4-3-2-1,-3-3 0-15,-4-3 1 0,-3-9-1 16,-4 2 2-16,-4-5-2 16,8-7-1-16,-7 3-6 15,10-6-1-15,7-6-19 16,11 3-8-16,10-7-24 16,15 1-9-16,13 0-8 15,1-4-4-15,10-3-93 16</inkml:trace>
  <inkml:trace contextRef="#ctx0" brushRef="#br0" timeOffset="49108.112">7108 11308 288 0,'-28'-7'107'0,"18"1"-83"15,-4 3 13-15,10 0-1 0,1 0-6 16,-1 0 0-16,4 3-2 15,4-7 2-15,6-2-16 16,4-1 7-16,4-5 3 0,3 2-1 16,4-2-2-16,6-4-5 15,12 0 0-15,10 3-3 16,7 1 0-16,0 5-3 16,0 10-1-1,-7 6-3-15,-4 7-1 0,-7 6 5 16,-6 6 4-16,-8 0-1 15,-18 19 0-15,-3 3-5 16,-7 6 0-16,-10 4-3 16,-15-7 0-16,-14 3-3 0,-10-6-2 15,-4-3 1-15,0 9-1 16,4 1 0-16,10-4 0 16,11 0-3-16,7 0 2 15,6-6 1-15,8-6 0 16,14-10 0-16,15 0 0 15,13-12 0-15,11-10 2 16,10-6 1-16,-3-12 3 16,-4 2-5-16,-3 7-1 15,-7-3 0-15,-7 6 2 16,-7 0-8-16,-4 0-1 16,-4 0-36-16,-3 0-16 0,1 0-34 15,-5-3-14 1,4-7-80-1</inkml:trace>
  <inkml:trace contextRef="#ctx0" brushRef="#br0" timeOffset="49693.647">5941 12436 296 0,'-7'0'110'15,"7"0"-86"-15,3 0 11 0,-3 0-1 0,7 0 3 16,4 0 4-16,3 0 1 15,4 4 1-15,6-1-24 16,8 0 3-16,7 0 1 0,7-3-1 16,24-6 1-16,26-7-6 15,13-9 0-15,25-9-4 16,25-1 0-16,21-2-3 16,17-4 1-16,11 10-4 15,4 0-2-15,-25 3 0 16,-7 6-1-16,-21 3-2 15,-29 4-2-15,-24 2 3 16,-25 4 0-16,-17-3-15 16,-15 9-4-16,-14-10-27 15,-14 7-13-15,-6-3-36 0,-15-3-15 16,-15-4-73 0</inkml:trace>
  <inkml:trace contextRef="#ctx0" brushRef="#br0" timeOffset="50652.773">6555 12825 236 0,'-4'-34'90'0,"4"18"-70"0,4-3 17 0,-1 10 2 15,1-1-1-15,-4 1 4 16,3 3 1-16,-3-1 3 16,0 7-25-16,4 4 4 0,-1 8 2 15,1 13-2-15,-1 22 0 16,4 3-7-16,-3 4-1 16,-1-1-10-16,1-3-2 15,-1-6-1-15,1 6 2 0,0-6-3 16,-1-3 0-1,1-7-19-15,3-8-9 16,0-8-42-16,3-8-20 0,4-10-95 16</inkml:trace>
  <inkml:trace contextRef="#ctx0" brushRef="#br0" timeOffset="50866.208">6844 12951 392 0,'-11'-4'145'0,"8"4"-112"0,-1 4-1 0,1-1-9 16,-1 0-16-16,1 3-2 15,-1 0-5-15,-3 4-3 16,4-1 2-16,-1-2-7 0,4 2 1 16,4-3-35-16,3 0-14 15,3-6-92 1,8 0-51-16,-1-6 95 15</inkml:trace>
  <inkml:trace contextRef="#ctx0" brushRef="#br0" timeOffset="51493.554">7158 12665 260 0,'-4'-9'99'0,"1"3"-77"0,3 6 7 16,0 0-1-16,0 0 0 15,0-4 3-15,0 4-1 16,0 0 1-16,0 0-17 16,0 0 1-16,0 0-1 0,3 0-1 15,1-6 2-15,6 3-4 16,5-3-1-16,2-4-2 15,8 4 0-15,7 0 2 16,-1 3 1-16,5 0 1 16,-5 6 2-16,-2 0-1 15,-5 6 2-15,-10 4-4 16,-6-4 1-16,-8 7-1 0,-8-4 1 16,-6 4-4-16,-10 0-3 15,-1 3-2-15,4 3-3 16,0-7 1-16,7 4-1 15,-1 0-3-15,8 0 0 16,7-4-1-16,0 1 3 16,11-3-2-16,7-1 1 15,6 1 2-15,8 2 0 16,7-2 0-16,-7 6 0 16,-1 3 0-16,-2-7 0 15,-8 1 4-15,-4-3 5 16,-3-1 1-16,-3-3 2 0,-7 7 0 15,-11-6 2-15,-8-1-7 16,-9 4-2 0,-8-1-3-16,-7 1-2 0,0-1 1 15,1 1 1-15,9-4-10 16,5-3-2-16,6-3-26 16,7-3-9-16,8-3-17 15,10-3-4-15,11-6-13 16,6-4-5-16,4-9-69 15</inkml:trace>
  <inkml:trace contextRef="#ctx0" brushRef="#br0" timeOffset="52768.658">6389 13891 244 0,'-11'-6'93'0,"11"0"-72"0,0-4 22 0,4 4 8 15,-1-3-9-15,-3-1-3 16,0 4-6-16,0 0-1 16,-3-1-18-16,-1-2 3 0,1 6 1 15,3-3-4-15,0 6 0 16,3-10-11-16,8 1-1 16,10-1 2-16,0-2 2 15,7-1 0-15,8 4-1 16,2 3 5-16,-6 6 4 15,3 6-1-15,-3 10 0 16,-4 6 1-16,-3 9 4 0,-4 7-1 16,-7-1-1-16,-7-2-4 15,-7 2 0-15,-3 4-7 16,-11 0-3-16,-7 3 1 16,-8 9 0-16,-6 0-4 15,0 4 1-15,0-7-2 16,6-3 0-16,1-9 2 15,14-4 0-15,7-9-3 16,7 3 2-16,11-9 3 16,6-3 3-16,15-7 0 15,-4-9 2-15,7-3-2 16,1-3 0-16,3-4-3 16,-4 4-2-16,-3 0 1 0,-1 0 1 15,-6-1-12-15,0-2-3 16,-1 0-36-16,5-1-13 15,2-6-28-15,-6-2-8 16,0-1-80 0</inkml:trace>
  <inkml:trace contextRef="#ctx0" brushRef="#br0" timeOffset="53165.426">7161 14039 380 0,'-7'9'143'0,"4"0"-112"0,3-2 1 16,3-7-9-16,1 3-5 16,3-3 3-16,4-10 2 15,-1 1 3-15,4 0-14 16,0-7-5-16,-3 3 0 0,-4 1 0 0,-4 6 1 16,-3 6-2-16,-3 6-1 15,-4 3-3-15,0 4 1 16,3-4-11-16,1 1-2 15,3-4-30-15,3-3-14 16,1-3-19-16,3 0-7 16,3-3-75-1</inkml:trace>
  <inkml:trace contextRef="#ctx0" brushRef="#br0" timeOffset="53491.645">7539 13653 308 0,'-4'-19'115'0,"8"7"-89"0,3-13 25 16,-4 15 8-16,1-2-12 16,3 2-3-16,-3 7-9 15,-1 6-2-15,1 7-19 16,-4 12 1-16,-4 6 1 0,1 19-2 15,-4 12 0-15,-1 4-8 16,1-3-4-16,4-4-1 16,-1-6 1-16,4 4-3 15,0-4 0-15,4-3-10 16,-1-3-3-16,1-7-26 16,3-8-12-16,0-8-10 0,0-8-4 15,0-10-19-15,0-9-7 16,4-7-36-1</inkml:trace>
  <inkml:trace contextRef="#ctx0" brushRef="#br0" timeOffset="53865.595">7927 13634 288 0,'7'-16'110'0,"-7"13"-86"0,-7-3 22 0,3 6 6 16,-3 0-10-16,-3 6 0 15,-11 4-2-15,-1 9 0 16,1 9-22-16,0 16 1 0,0 12 1 0,7 4 0 16,7-4 0-1,0-3-6-15,14-6-4 0,7-3-3 16,11-9-2-16,13-7-3 16,8-9 1-16,-3-3 0 15,-1-16 1-15,0-13 2 16,-10 0 1-16,-4-5 3 15,-10-1 1-15,-8-3 3 16,-17 3 4-16,-14 7-8 16,-21 2-3-16,-15 7-4 15,-3 3-3-15,4 0-2 16,7 0 1-16,6 0-8 16,12 0-2-16,6-3-36 0,7-3-16 15,8-7-43-15,10-6-18 16,7-9-60-1</inkml:trace>
  <inkml:trace contextRef="#ctx0" brushRef="#br0" timeOffset="57244.513">7698 12700 208 0,'-11'0'77'0,"11"-3"-60"0,0 0 19 16,0 3 7-16,0-4-9 0,0 1 0 15,0-3-6-15,0 0-3 16,0-1-13-16,0 4 3 0,0 3 5 16,4-6-5-16,3 6 0 15,3-3-3-15,4-3 2 16,11 2-1-16,10-2 0 15,-3 3-5-15,7-3 0 16,0 6-3-16,-4 0 2 16,-3 0 5-16,-8 9 2 15,-2 7 1-15,-12-4 4 16,-6 10-7-16,-8 0 1 16,-6 7-6-16,-5 5-2 15,-6 4 0-15,0 6-1 16,0-4-2-16,3-2-2 15,11-4-2-15,-3-5-1 0,10-4 2 16,10-6 2-16,1-7 0 16,10-2 2-16,7-10 0 15,4 0 1-15,3-4-2 16,-10-2-2-16,-4 6 1 16,-3 0 1-16,-8 6-14 15,-3-2-5-15,-3-1-46 16,-1 0-19-16,4-3-106 15</inkml:trace>
  <inkml:trace contextRef="#ctx0" brushRef="#br0" timeOffset="58068.242">6565 14907 296 0,'-3'-6'112'0,"3"6"-87"0,3 0 13 0,-3 3-1 15,0 3-5-15,0 4 1 16,-3 5-1-16,-1 4 0 0,1 0-17 16,-1 9 2-16,1-3 1 0,-1 4-4 15,4 2 2-15,0 0-9 16,4 7-2-16,3-7-1 16,3-6 0-16,4-6-5 15,4-6-1-15,3-7 5 16,0-6 3-16,0-6-3 15,1-4 0-15,-1 1 1 16,-4-1 0-16,-2 1-13 16,-1 3-7-16,-4 0-31 15,-3-4-15-15,4 1-27 16,-4 2-12-16,0 1-44 16</inkml:trace>
  <inkml:trace contextRef="#ctx0" brushRef="#br0" timeOffset="58339.237">6802 14891 328 0,'-7'-12'123'0,"10"9"-95"0,-3-3 18 0,0 6 1 16,0 6-8-16,0 3 2 15,0 7-12-15,0 9-3 16,0 0-15-16,0-6-2 0,-3 22 1 0,-1 28-6 15,0 3-2-15,4-3-1 16,0-16-1-16,0-9 0 16,4-3 2-16,0 12-14 15,3-12-5-15,0-10-26 16,0-12-11 0,3-3-28-16,1-10-12 0,3-6-53 15</inkml:trace>
  <inkml:trace contextRef="#ctx0" brushRef="#br0" timeOffset="58731.786">7130 15152 332 0,'-11'0'126'0,"8"3"-98"0,-1 0 8 0,4-3-2 16,0 0-11-16,0 0-1 16,0 0-6-16,0 0 0 15,7-3-9-15,-3 0 2 0,3-4 2 16,0 1-6-16,0-3-1 16,3-4-2-16,-6 4 1 15,3-1-2-15,-4 7-1 16,1-3 7-16,-4 6 5 15,0 6-4-15,0-3-2 16,-4 7-3-16,1-1 0 16,-1 1-2-16,1-1 2 0,3 0-2 15,0-2-1-15,0-1-15 16,0-3-5-16,0 0-28 16,0-3-11-16,0 0-60 15,7 3-25-15,0 1 20 16</inkml:trace>
  <inkml:trace contextRef="#ctx0" brushRef="#br0" timeOffset="59752.346">7814 14606 208 0,'0'0'79'0,"0"0"-61"0,0-3 19 16,0 3 4-16,0-6-1 15,-3 6 0-15,-1-3-4 16,0-4 0-16,1 4-20 16,-4 3 13-16,-4 0 5 0,1 0-5 0,-4 3-2 15,-4 4-9-15,0 5-3 16,-6 1-9-16,-1 6-2 15,4-1 2-15,-4 4 1 16,4-6-6-16,7 3 0 16,3 0-3-16,4-4-2 15,4-2 0-15,6-1 3 16,4-2-2-16,4-1 1 16,3 1 2-16,0-1 0 15,4 0 0-15,-1 1 2 16,4 9-1-16,4-1-1 15,7 7-2-15,0-3 1 16,3 4 7-16,0-1 6 16,-3 0 0-16,-7 0 1 0,-4 0 4 15,-11 3 1-15,-6 3-3 16,-11 1-1-16,-7 2-4 16,-11 1 1-16,-3-1-4 15,-4-2 1-15,4-7-3 16,0-3 0-16,3-4-6 15,0-8 1-15,4-1 0 16,3-9 2-16,4-9-3 16,7-1 0-16,-3-8-1 15,6-7 0-15,8-4 0 16,6-5-2-16,-3-1 0 16,11-5 3-16,3-1 0 15,7-12 1-15,11-20 0 16,4 4 0-16,2-6 0 15,1 12 2-15,-14 1-1 0,-4 12-1 16,-10 3 3-16,-11 9 0 16,-11 16-1-16,-10 6 1 15,-10 7-2-15,-12 9-1 16,1 3-2-16,3 0 1 16,4 3-17-16,7-2-8 15,10-1-35-15,8-3-13 16,6-7-101-1,11-8-74-15,-3-1 97 16</inkml:trace>
  <inkml:trace contextRef="#ctx0" brushRef="#br0" timeOffset="63969.792">2378 14606 204 0,'-4'-3'77'0,"1"3"-60"0,-1-6 10 0,1 6 1 0,-1 0-3 16,-3-3 2-16,0-4-6 15,-7 7-1-15,0-3-11 16,0-3 1-16,-15 6 3 16,-9 6 2-16,-5-3 3 0,-3 16-1 15,-10 6 1-15,3 16-3 16,-14 19-1-16,7 9-6 15,-7 9 0-15,11 22-1 16,-1 10 1-16,18 6 0 16,18 0 0-16,14 6-2 15,18-34-1-15,-4-19-3 16,35 3-2-16,-7-18 5 0,25-11 4 16,-10-8-1-1,41-38 1-15,-13 0 8 0,17-51 6 16,22-30-1-16,-4-39 1 15,-22 11-12-15,-13 2-4 16,-32-6-1-16,-21 3 3 16,-25 16 0-16,-29 12 0 15,-6 10-5-15,-25 18-3 16,-7 17-9-16,-14 11-5 16,17 11-22-16,8 8-10 15,21 7-47-15,28 3-18 16</inkml:trace>
  <inkml:trace contextRef="#ctx0" brushRef="#br0" timeOffset="64944.716">6682 14816 192 0,'-4'-34'74'0,"4"12"-58"0,-3-6 18 0,3 18 6 15,-4 1-8-15,1-1 1 16,-1 1-1-16,0 0 0 15,-6 2-17-15,-4 1 9 0,0 3 5 16,-8 0-2-16,-2 3 1 16,-8 0-6-16,-3 3-4 15,-4 3 1-15,0 10 2 16,0 12-5-16,1 16-1 16,-1 12-7-16,7 10 0 15,-7 13-1-15,11 24 3 16,10 4 4-16,8-4 3 15,13 10-5-15,4-28-2 16,0-10-3-16,32 3 0 16,-7-12-2-16,42-16 0 0,-10-3 3 15,45-28 3-15,-28-3-2 16,35-57 0-16,26-28-3 16,-12-12 1-16,-21-29-4 15,-24 6 0-15,-36 7-1 16,-34-13 1-16,-30-6 0 15,-30 10 1-15,-44 15-2 16,-13 9-2-16,-25 29-13 16,-10 19-6-16,17 24-21 15,17 7-10-15,26 6-26 16,24 7-10-16,21-1-106 16</inkml:trace>
  <inkml:trace contextRef="#ctx0" brushRef="#br0" timeOffset="68950.81">29841 6012 264 0,'15'-22'99'0,"-15"22"-77"0,17-19 9 0,-13 16 1 15,3-7-5-15,0 7 4 0,-4-3-2 16,1-3 0-16,-8 6-16 15,1-4 5-15,-18-2 5 0,3 6-1 16,-14 3 1-16,4 0-10 16,-32 9-5-16,14 1-3 15,-53 37-1-15,-52 34-2 16,-19 16 1-16,5 13-4 16,-8 22 0-16,18-7 10 15,35 4 5-15,38-1-2 16,44-9-2-16,45-15-5 15,35-10-2-15,29-16 1 16,31-12 2-16,4-16-5 16,7-21-1-16,3-17 4 15,-3-12 2-15,-14-16 2 16,-18-15 0-16,-18-19-2 0,-20-3 1 16,-26-10-4-16,-20 3 0 15,-32 7-3-15,-22 9-1 16,-10 16 1-16,-11 15 2 15,-3 10-1-15,7 13-1 16,18 5-2-16,17 7-1 16,25 10-20-16,24-7-8 15,15-3-33-15,10-4-11 16,4-8-54-16,14-10-20 16,-3 0 19-16</inkml:trace>
  <inkml:trace contextRef="#ctx0" brushRef="#br0" timeOffset="69301.043">30603 6285 324 0,'-28'-26'123'0,"28"26"-95"0,-39 0 22 0,36 0 4 16,-22 10-23-16,4-4-4 15,-25 16-8-15,7-3-3 16,-17 31-8-16,-18 35 6 0,0 9 3 16,7-6-5-16,21-10-2 15,25 7-3-15,21-4 0 16,17-9-4-16,19-6-2 15,24-13 0 1,10-15 1-16,1-19-17 0,-4-3-4 16,-7-13-35-16,-11-6-13 15,-3-7-115 1</inkml:trace>
  <inkml:trace contextRef="#ctx0" brushRef="#br0" timeOffset="69566.325">31059 6231 320 0,'-11'-34'121'0,"11"34"-95"0,4 3 22 16,-4-3 5-16,0 19-16 15,0 0-3-15,0 18-7 16,0-9-2-16,-4 38-14 15,0-12-2-15,-3 30 1 0,4-18-4 16,-4 25-1-16,3-25-5 0,4 22-2 16,4 6-21-16,-1-25-8 15,4-13-26-15,0-21-11 16,4-20-101 0</inkml:trace>
  <inkml:trace contextRef="#ctx0" brushRef="#br0" timeOffset="69810.256">31034 6118 320 0,'-21'0'121'0,"21"0"-95"0,7 32 22 0,-4-29 3 15,11 9-19-15,-3 1-4 0,28 0-12 16,-7 5-5-16,31-8-6 15,-10 2-4-15,10-5 0 0,-10-1 1 16,11 0 1-16,-15-3-19 16,-6 0-9-16,-8 0-49 15,-14 1-20-15,-3-1-57 16</inkml:trace>
  <inkml:trace contextRef="#ctx0" brushRef="#br0" timeOffset="69989.419">31013 6498 376 0,'3'6'140'0,"-3"-6"-109"0,36 6-2 0,-29-6-7 16,21-3-16-16,-7 3-3 16,32-3 0-16,-11 0 0 15,15 0-1-15,-11 3-57 0,3 0-22 16,-10 0-77-1</inkml:trace>
  <inkml:trace contextRef="#ctx0" brushRef="#br0" timeOffset="71010.419">28145 7802 260 0,'-14'0'96'0,"14"0"-75"0,-4 0 8 0,4 0-1 16,0 0-8-16,0 0 0 15,7 0 6-15,0 3 4 16,4 0-16-16,3 1 7 0,3 2 6 16,8-3 0-16,17 0 2 15,29 0-3-15,21-3-1 16,42-6-1-16,32-3 2 15,56-4-8-15,25-3-3 16,17 1-4-16,-24-1-2 16,-63 7-5-16,105-10-1 0,-81 3-1 15,67-3 1-15,-70 7-2 16,34-4-1-16,-62 7 1 16,-4-1-1-16,-36 4-3 15,-17-3 0 1,-21-1-40-16,-22 1-17 0,-13 6-37 15,-18-4-15-15,-8 1-55 16</inkml:trace>
  <inkml:trace contextRef="#ctx0" brushRef="#br0" timeOffset="72088.935">28702 8530 220 0,'-11'0'82'0,"11"-7"-64"0,-3 7 22 15,3-3 4-15,-4-3-7 16,1 6-2-16,-1-3-2 16,1 3-1-16,-4 0-17 15,3 3 9-15,-3-3 3 0,4 6-3 16,-1-3 0-16,1-3-4 0,3 7-1 15,7-4 5-15,0-3 2 16,3 0-7-16,4-3-4 16,8-4-2-16,6-2 1 15,14 6-5-15,7-4-1 16,11-2 0-16,-3 9 0 16,-4 0-2-16,-7 0-1 15,-4 0-3-15,-3 0 1 16,0 0-2-16,-8 0 2 15,1-3 0-15,-4-3 1 16,-6-4-2-16,-5 1-2 16,-3-1 1-16,-7 1 1 15,-7 0-25-15,-3 2-12 16,-1 1-31-16,-3 3-11 16,4 3-34-16,10 9-107 15</inkml:trace>
  <inkml:trace contextRef="#ctx0" brushRef="#br0" timeOffset="72960.929">29489 8172 284 0,'-18'-6'107'0,"15"3"-83"0,-8-4 17 15,7 7 2-15,1-3-8 16,-1-3 0-16,1 3-5 16,-1-3-1-16,4-4-16 15,7-9 3-15,4 10 2 0,7-7 1 0,6-2 1 16,5 2-7-1,2 0 0-15,5 4-2 0,2 2 1 16,8 1-2-16,4 6-1 16,-1 6 1-1,0 6 1-15,-3 10 1 0,-7 6 0 16,-7 10 0-16,-4 9 0 16,-10-4 0-16,-8 4 0 15,-6 0-4-15,-4 6 0 16,-11 7-3-16,-6 2 0 15,-12 1-1-15,-2-7 0 16,-5 0-2-16,1-9-2 16,3-3 1-16,1-3-1 15,6-1-3-15,4-2 2 16,7-4 1-16,6-3 0 0,8-6 0 16,11-3 0-1,17-9 0-15,15-10 0 0,10-4-3 16,3-2 2-16,-3 3 1 15,-7-3 2-15,-4-4-1 16,-7 4-1-16,-6 0-6 16,-5 3-4-16,1 0-30 15,-4-1-11-15,0-2-25 16,4 0-7-16,3 0-24 16,-7-1-8-16,1 4-31 15</inkml:trace>
  <inkml:trace contextRef="#ctx0" brushRef="#br0" timeOffset="73276.265">30812 8360 356 0,'10'-12'132'0,"-10"12"-103"0,14-3 25 0,-10-1 6 15,-1 4-9-15,1 0 2 16,-4 4-16-16,0-1-5 16,-7 9-19-16,0-2 1 0,-18 18 0 15,4 0-5-15,-11 19-3 0,4-9-3 16,-7 9-3-16,6-10 1 16,-6 7-1-16,7-9-3 15,0-1 2-15,-4 7-10 16,14-16-5-16,4-6-30 15,0 3-10-15,4-6-26 16,2-7-9-16,1-3-85 16</inkml:trace>
  <inkml:trace contextRef="#ctx0" brushRef="#br0" timeOffset="73536.224">30431 8357 348 0,'-25'-16'129'0,"25"16"-100"0,-7-3 13 0,7 3 2 16,3 0-7-16,1 0 0 16,10 10-3-16,-3-1 1 15,10 13-19-15,-4 3 4 0,12 13 1 16,6 15-9-16,0-6-2 16,-3 0-6-16,0-6-3 15,-4-7 0-15,-3-5-1 16,-4-7-25-16,-7-7-10 15,0-2-26-15,0-4-12 16,0-6-58-16,-3-6-24 16,-1 0 20-1</inkml:trace>
  <inkml:trace contextRef="#ctx0" brushRef="#br0" timeOffset="74085.931">30981 7990 276 0,'-11'-15'104'0,"11"15"-81"0,4-13 16 16,-1 10 1-16,1-3-2 16,-1-1 2-16,5 1 0 15,-5 3 0-15,4-3-22 16,0 3 7-16,7-4 3 0,-3 4-7 0,10-3 1 15,-3 0-7-15,10 2 1 16,-7-2 0-16,11 6-1 16,-4 0-1-16,0 13 1 15,-3-7-2-15,-7 7 0 16,-4-4-3-16,-14 4 1 16,0-1-4-16,-7 1 1 15,0-4-5-15,-4 0-2 16,0 1-3-16,1 5 1 15,3-5-1-15,0 9 0 16,0-4 0-16,10 10 0 16,-3-3 0-16,14 7 0 15,0-11 2-15,11 14 2 16,-4-10-3-16,4 3 0 0,-4-6 5 16,-3 9 5-16,-4-9-1 15,-14 3 1-15,0-4-1 16,-14 4 0-16,0-6-4 15,-11 3-3-15,4 0 0 16,-4-7-1-16,4-2 0 16,-4-1 2-16,4-3-3 15,-7 1 0-15,7-1-21 16,-4 3-8-16,4-2-38 16,3 2-14-16,1-6-120 15</inkml:trace>
  <inkml:trace contextRef="#ctx0" brushRef="#br0" timeOffset="76339.596">21781 12189 296 0,'-4'-13'112'0,"4"7"-87"0,0 0 11 0,0 6 0 15,0 0-11-15,0 0 0 16,0 0 1-16,0 0 1 15,0 3-14-15,-4 3 8 0,-3 7 2 16,-3 12-5-16,-4 15 0 16,0 17-7-16,-4-1 1 15,4 1-1-15,0-7 1 16,3-6-4-16,8-7 0 16,6-5-1-16,11-7 3 15,14-3-1-15,11-13 0 16,4 1-5-16,2-1-1 15,-2-9-1-15,-4 0 1 16,-8 0-2-16,-2 0 2 0,-8 0-9 16,-4 0-1-16,-2 0-25 15,-5 0-11-15,-3 0-20 16,0 0-6-16,0 0-34 16,0 0-14-16,0-3-17 15</inkml:trace>
  <inkml:trace contextRef="#ctx0" brushRef="#br0" timeOffset="76609.699">22137 12345 288 0,'-7'-50'107'0,"7"28"-83"0,0 4 24 0,0 8 4 16,3 1-3-16,1-1 1 16,-1 1-13-16,1 3-3 15,-1 9-19-15,4 6 9 0,-3 13 3 16,-4 28-8-16,-4 10-3 15,-3 6-9-15,-3 3-3 16,-4 9-2-16,0 13 1 16,3-3-2-16,4-10 2 15,3-12-2-15,1-6-1 16,3-13-28-16,0-10-14 16,0-5-25-16,0-10-8 15,-4-4-46-15,4 1-20 16,-3-3 11-1</inkml:trace>
  <inkml:trace contextRef="#ctx0" brushRef="#br0" timeOffset="77058.953">21082 13371 320 0,'-14'-3'121'0,"10"3"-95"0,4 0 5 0,0 0-4 16,4 0-1-16,-1 3 7 15,1 3-3-15,3-3 0 16,7 0-17-16,11 0 8 0,14 1 2 16,21-8 2-16,10 1 0 15,22-9-10-15,28-1-4 16,7 1-6-16,14-1-2 16,14 4-1-16,-7-1 1 15,4 7 2-15,-4-6 2 16,-17-1-3-16,-18 1-3 15,-25 3 0-15,-21-4 1 16,-21 7-32-16,-18-3-12 0,-14 3-25 16,-14 3-9-16,-11 0-19 15,-13 6-7-15,-12 10-33 16</inkml:trace>
  <inkml:trace contextRef="#ctx0" brushRef="#br0" timeOffset="77449.697">21467 13825 332 0,'-4'-53'126'0,"8"31"-98"0,-1 0 12 0,1 13 0 16,-1-1-4-16,-3 1 0 16,0 6-6-16,0 6-2 15,0 6-15-15,0 17 3 0,0 14 2 16,0 10-6-16,0 7 1 15,-3-1-8-15,-1 1-1 16,1 2-2-16,-1 4 1 0,4 0-2 16,0-10-1-1,0-9-17-15,7-13-6 0,0-2-40 16,0-20-14-16,4-3-110 16</inkml:trace>
  <inkml:trace contextRef="#ctx0" brushRef="#br0" timeOffset="77674.276">21798 13960 348 0,'-3'-19'132'0,"6"16"-103"0,-3-3 18 0,0 6 1 16,0 0-17-16,0 6-4 15,-3-3-13-15,-1 7-6 16,1-1-5-16,-1 1 0 0,-3 2 0 15,3 1-4-15,4-4-1 16,0 1-10-16,4-4-3 16,3-3-36-16,4 0-17 15,-1-3-99 1</inkml:trace>
  <inkml:trace contextRef="#ctx0" brushRef="#br0" timeOffset="78229.83">22038 13706 256 0,'-3'-6'96'0,"3"3"-75"0,3-3 10 0,-3 6 1 16,4-10-9-16,-1 7 1 15,-3 3-2-15,0 0 1 16,0 0-13-1,0 0 10-15,0 0 3 0,0 0 0 0,0 0-2 16,0 0-5-16,0 0 0 16,0 0-3-16,0 0 0 15,0 3 1-15,0 3 2 16,-3 7-1-16,-1 6 4 16,1 9-7-16,-1 7-2 15,0-1-3-15,-3 7 0 16,4-7-2-16,3-2 2 15,0-7-6-15,7-6-1 16,4-7 0-16,3-3 2 16,7-2-1-16,3-4-1 0,5 0 1 15,-5-3 1-15,1 0-23 16,-4 0-8-16,0 0-35 16,-3-3-13-16,0-3-31 15,-4-4-10 1,-4-2-18-16</inkml:trace>
  <inkml:trace contextRef="#ctx0" brushRef="#br0" timeOffset="78439.025">22341 13681 376 0,'-10'-12'140'0,"10"5"-109"0,-4-2 18 16,4 9 2-16,0 0-16 0,0 6-2 15,0 4-8-15,0 2-4 16,-3 23-11-16,-4 9-4 0,0 3-2 15,0 6-5-15,0-6-1 16,0-3 1-16,3-3 0 16,0-1-32-16,1 1-15 15,-1 0-38-15,-3 3-16 16,-3-3-64 0</inkml:trace>
  <inkml:trace contextRef="#ctx0" brushRef="#br0" timeOffset="78996.017">21050 15004 344 0,'-3'-31'129'0,"10"12"-100"0,7-9 4 16,-4 12-2-16,12-9-7 16,6-6 1-16,11 3-3 15,7 3 1-15,6 9-13 0,1 10 10 16,-7 12 6-16,-3 10-3 15,-8 12-1-15,-7 6-4 0,-7 7 1 16,-7 0-4-16,-7-4 1 16,-7 7-5-16,-10-3 1 15,-8 0-5-15,-10 3-2 16,-7 0-5-16,-1 0 0 16,1-4 0-16,7 1 0 15,3-3-3-15,4-4 2 16,14-2 1-16,7-4 0 15,11-6-5-15,13-3 1 16,4-4 2-16,4-5 3 16,0-4 2-16,0-6 3 15,-4 0-3-15,0-3 0 0,-7 0-1 16,1-1-2-16,-5 1-21 16,4-6-11-16,4 6-22 15,7-7-6 1,3 1-23-16,0 0-8 0,1-4-77 15</inkml:trace>
  <inkml:trace contextRef="#ctx0" brushRef="#br0" timeOffset="79422.388">21897 15076 344 0,'-25'4'129'0,"22"-8"-100"0,-1 4 18 0,4 0 0 16,4-3-16-16,-1 0-6 16,1-3-8-16,3 3-3 15,0-3-8-15,0-1 0 0,4 1 4 0,-1 0-2 16,-3-1 1-16,0 4-1 16,0 0 0-16,-7 3 2 15,0 3 1-15,-3 4-5 16,-1-1-2-16,1 0-7 15,-1 0 0-15,4-2-48 16,0-4-18-16,4-4-40 16,-1-5-15-16,1-4-21 15</inkml:trace>
  <inkml:trace contextRef="#ctx0" brushRef="#br0" timeOffset="79854.238">22024 14619 364 0,'0'-3'134'0,"7"-7"-104"0,11-2 9 0,-8 5-1 16,8-2-2-16,7 6 5 16,6-3-7-16,1 12-1 15,0-3-18-15,0 13 6 0,-4 2 3 16,-4 11-6-16,-2 8-3 15,-8 7-4-15,-4 3-2 16,-6-3-3-16,-8-3-1 16,-6 3-3-16,-4-7 1 15,-8-2-2-15,1-1 2 0,-3 1 0 16,2 2 1-16,5 1-7 16,3 0 0-16,7-7-1 15,7-3 2 1,10-6-1-16,8-12 1 0,7-4 2 15,6-12 2-15,5 3-1 16,-1-4-1-16,0-2 3 16,-3 9 2-16,0 0-2 15,-1 0-2-15,1 0 0 16,3 6-1-16,1-3-11 16,-5-3-5-16,-2-3-58 15,-5-3-24-15,-2 6-117 16</inkml:trace>
  <inkml:trace contextRef="#ctx0" brushRef="#br0" timeOffset="81191.098">25329 12057 184 0,'4'-16'68'0,"0"7"-52"0,-1-4 12 0,-3 7 3 16,4-3-7-16,-1-1-2 15,1 1-1-15,-4 3 1 16,3-1-12-16,-3 1 8 0,0 0 4 16,0 0 0-16,0-1 1 15,0 1-3-15,0 0-3 16,0 3-5-16,0-1-2 15,0-2-4-15,0 0 1 16,0 0 2-16,-3-1 2 16,-1 1-3-16,4-3-3 15,0 6-2-15,0-4 0 16,0-2 2-16,0-1 2 16,0 7-1-16,4-9 1 0,3-1 0 15,3-2 1 1,1-1-2-16,3 3-1 15,4 1-1-15,6-1 2 0,8 10 3 16,7 3 5-16,7 3-4 16,3 22 2-1,0 13 2-15,-6 15 1 0,-4 1-2 16,-8-1 0-16,-9-3 1 16,-8 3 4-16,-14-2-4 15,-14 8 2-15,-22-2-9 16,-17 5-2-16,-10-8-3 15,3-4 1-15,0-6-2 16,3-7-1-16,8-5 1 16,10 2-1-16,11-9-5 15,10 0 1-15,15-3 0 16,10 3 2-16,11-9-1 0,13-7 1 16,15-2 0-16,11-4 0 15,3 0 2-15,-4 0 2 16,-7 0 1-16,-6 0 1 15,-8 0 0-15,-7 4 0 16,-7-4-22-16,-3 3-10 16,0 0-33-16,-4-2-13 15,3-1-27-15,1 0-10 16,0 0-46 0</inkml:trace>
  <inkml:trace contextRef="#ctx0" brushRef="#br0" timeOffset="81638.855">24670 13076 316 0,'-32'9'118'0,"32"-9"-92"0,4 7 6 0,3-7-2 15,10 3-2-15,8-3 3 16,7 0 3-16,6-3 2 15,8 0-20-15,25-4 4 0,21-2 1 16,3 0 0-16,25-4-1 16,17-3-8-16,5-3-5 15,20 7-2-15,0-4-1 16,-17 4-2-16,-8-1 1 16,-13 4-2-16,-22 2 2 0,-21 4-20 15,-24 3-6 1,-22 3-23-16,-21 7-9 0,-21-1-28 15,-11 1-13-15,-3-4-56 16</inkml:trace>
  <inkml:trace contextRef="#ctx0" brushRef="#br0" timeOffset="82033.523">24956 13603 380 0,'7'-28'143'0,"3"15"-112"0,8-3 8 0,-8 7-4 16,4 9-8-16,4 0 4 15,-4 9-8-15,-3 10-4 16,-4 9-11-16,-11 10-7 0,-6 12-4 16,-1 16 8-16,-3-6 4 15,3-1-4-15,1-12-1 16,3 0-4-16,3-9-1 15,4-7-15-15,4-12-4 0,3 0-47 16,3-10-22-16,5-9-90 16</inkml:trace>
  <inkml:trace contextRef="#ctx0" brushRef="#br0" timeOffset="82239.532">25379 13725 440 0,'-4'-12'165'0,"4"5"-129"0,4 7 2 16,-4 0-10-16,0 0-20 0,0 0-2 15,0 0-4-15,3 0 1 16,-3 7-2-16,-3-1-1 0,-1 3 3 16,1 4-20-16,-1-1-6 15,4 1-34-15,0-4-14 16,7-2-102-1</inkml:trace>
  <inkml:trace contextRef="#ctx0" brushRef="#br0" timeOffset="82718.881">25605 13412 300 0,'-14'-4'112'16,"21"-2"-87"-16,7 3 13 0,-4-3 1 0,8-4-3 16,7-2 2-16,3 2 0 15,0 1 0-15,0 0-20 16,0 2 3-16,1 7 2 0,-1 7-1 16,-3 5-1-16,-1 10-9 15,1 3-3-15,-4 3-1 16,0 1 2-16,-7-1-3 15,-3 0-2-15,-4-6 0 16,-14 3 1-16,-7 0-3 16,-4 3 0-16,-3 1-1 15,-4-1-2-15,1 0 1 0,-1 10-1 16,0-1-3-16,8 1 2 16,3 0 1-16,7-7 0 15,3-3-3-15,11-6 2 16,7-13 1-16,4 1 0 15,7-4-3-15,6-6 2 16,5-6 1-16,-1 6 2 16,-3-3-6-16,-8 3 1 15,-3 0-39-15,-3 0-16 16,0-7-18-16,-4 7-5 16,0-9-91-1,-3 0-44-15,-4-1 108 16</inkml:trace>
  <inkml:trace contextRef="#ctx0" brushRef="#br0" timeOffset="83392.901">26158 13223 228 0,'0'-15'88'0,"-3"8"-69"0,-1 1 15 0,1 0 1 15,-4 3-1-15,0-3 2 16,-4-4-4-16,-6 7 0 16,-1-3-18-16,-7-4 10 0,1 1 3 15,-5-4-6-15,1 1-1 16,0-1-10-16,-4 4-2 15,-3 3-4-15,-7 6-3 0,-8 9 2 16,-3 10 0-16,-7 15 1 16,4 38 2-16,6 10 8 15,5 15 5-15,6 25-7 16,7 1-2-16,11-10-4 16,10-16 1-16,18-16-4 15,25-15 0-15,28-13 3 16,14-15 1-16,18-22-1 15,24-13-1-15,4-16 5 16,4-12 4-16,-4-12-3 16,-11-20-1-16,-17-6-4 15,-32 1 1-15,-32 2 0 16,-39-9 3-16,-24-15-5 0,-21-14-1 16,-36 17-7-16,-3 6 0 15,6 9-30-15,5 16-11 16,13 12-12-16,15 13-4 15,17 9-49-15,14 10-21 16,15 6-23 0</inkml:trace>
  <inkml:trace contextRef="#ctx0" brushRef="#br0" timeOffset="84340.276">22546 14424 244 0,'-18'-15'90'0,"11"5"-70"0,-3 1 15 16,3 3 0-16,-4-1-9 15,-3 1-1-15,-7 3-1 16,-11 6 2-16,-10 3-14 16,-11 10 9-16,-4 6 2 0,1 6-7 0,0 7-2 15,-4 9-4-15,-7 18-1 16,-4 23-3-16,7 0-1 15,8-1 1-15,14 4 1 16,24 6 3-16,32-6 1 16,28-7-1-16,22-12-1 15,38-12-3 1,15-13-1-16,6-13 1 0,15-12 3 16,-8-22 7-16,-10-29 2 15,-14-21-1-15,-14-7 2 16,-22-5-10-16,-27-14-3 15,-29-12-2-15,-25 0 2 16,-31-6-3-16,-39 9-2 16,-15 1-3-16,-23 11 1 0,-8 23-10 15,17 19-5-15,22 15-23 16,21 9-8-16,21 10-52 16,28 0-22-16,26-3-44 15</inkml:trace>
  <inkml:trace contextRef="#ctx0" brushRef="#br0" timeOffset="86098.751">16803 7473 244 0,'-4'-13'90'0,"4"4"-70"0,-3 3 28 0,3 6 9 0,0 0-6 15,0-3 2-15,-4 3-7 16,1 0-4-16,-1 6-23 15,1 3 4-15,-1-2 1 0,1 2-1 16,-1 0 0-16,1 1-6 16,3-1 0-16,7 1-4 15,3-10 2-15,4 0-2 16,15 0 0-16,6-10-3 16,11 7-1-16,7-3-5 15,-1 6-1-15,-6 0-1 16,-3 0 1-16,-5 0-2 15,-6 0 2-15,-4 0-2 0,-3 0 2 16,-4 0-2-16,-3 0-1 16,0-3 1-16,-1-4-1 15,1 4-20-15,-4-3-7 16,-3-3-32-16,-4 9-15 16,-7 0-32-16,3 0-13 15,-3 9-46 1</inkml:trace>
  <inkml:trace contextRef="#ctx0" brushRef="#br0" timeOffset="86638.209">17431 6981 340 0,'-4'-19'126'0,"11"9"-98"0,4 4 10 16,-4 0-3-16,4 0-5 15,3-1 2-15,3 1-4 16,8 3-3-16,-4 0-13 16,4 0 1-16,3 0 1 0,4-1 1 15,0 4 4-15,3 4-5 16,7 2 0-16,0 6-2 15,1 13 2-15,-8 13 4 16,-7 12 1-16,-7 4-6 16,-13-1 0-16,-12-3-6 0,-10-6-2 15,-11 9 0-15,-3 1-1 16,0 5-5-16,-4-2 1 16,-3-1 0-16,-1 0 0 15,5-9 0-15,6 0 0 16,7-9-3-16,11-3 2 15,7-4-1-15,11-3 0 16,7-3 0-16,6-6 0 16,8-10 4-16,14-5 3 15,7 2-4-15,0-6-1 16,-4-6 2-16,-3 6 1 16,-11 0-1-16,-7 0-2 0,-3-4-8 15,-4-2-5 1,0 6-37-16,-3-6-18 15,0-3-26-15,-1-4-9 0,1 0-77 16</inkml:trace>
  <inkml:trace contextRef="#ctx0" brushRef="#br0" timeOffset="87388.879">18323 7413 236 0,'14'-9'90'0,"-3"3"-70"0,7-4 15 16,-8 4 0-16,4-3-5 16,0 2 0-16,1-2-6 15,-5 6-3-15,1-3-11 16,-4 6 7-16,-4-4 5 0,-3 4 2 15,4-6 3-15,-4 0-2 16,0 0 0-16,0-1-8 16,3 1-2-16,4 0-3 0,0-1 0 15,1 1 5-15,-1 3 1 16,3 0-3-16,-3 0 1 16,0 3 0-16,0 3-1 15,-3 6 1-15,-8 7 0 16,-6 3-2-16,-8 6-1 15,-7 25-5-15,-6 3-3 16,-1 4-2-16,0-4 0 16,4-6-2-16,3-3-1 15,4-6 1-15,3-4 1 16,1-6-1-16,3 1-1 16,0-7-10-16,-1-4-6 15,5-2-21-15,-1-3-6 16,1-4-29-16,3-3-11 15,0-6-33-15,0-6-15 0,3-3-13 16</inkml:trace>
  <inkml:trace contextRef="#ctx0" brushRef="#br0" timeOffset="87633.07">18161 7376 356 0,'-4'0'132'0,"8"0"-103"0,3 9 18 15,0-6 4-15,0 4-7 16,4 5 1-16,3 7-7 16,4 6-3-16,3 13-20 0,3 5-5 0,5 1-2 15,2-3-4-15,1 3-1 16,0-9-1-16,0-7 1 16,-4-3-11-16,0-6-2 15,-3-7-44-15,-8-2-19 16,-3-4-46-16,-6-9-20 15,-8-10-12 1</inkml:trace>
  <inkml:trace contextRef="#ctx0" brushRef="#br0" timeOffset="88215.886">18704 6811 288 0,'-21'-3'107'0,"18"3"-83"0,-1 0 24 16,4 0 6-16,0 0-15 16,0 0-2-16,0 0 0 15,0 0 1-15,0 0-20 16,0 0 5-16,4-6 4 0,3 0-6 15,7-1-2-15,3 1-7 16,12 3-2-16,6 3-2 0,4 3 2 16,-4 3 1-16,-3 4 3 15,-8-1-1-15,-6 1 0 16,-11 5-1-16,-7-2 2 16,-7-4-3-16,-7 1-1 15,-4 2-6-15,1-2-1 16,-1-1-1-16,4 4-2 15,3-1-4-15,8 4 0 16,3-1 0-16,7 4 2 16,7 6 1-16,7 0 1 15,4 4 0-15,3-1 2 16,0 0-1-16,1 0-1 16,-5-3-2-16,-6-3 1 15,-4 0 5-15,-3-3 5 16,-8-3-3-16,-6-4-1 15,-8 1 0-15,-7-4-1 0,-13 1-5 16,-12-1 1-16,-3 0 0 16,4-2 2-16,3 2-10 15,4-3-2-15,3-2-35 16,11-1-13-16,7-3-67 16,7-10-30-16,10-9-35 15</inkml:trace>
  <inkml:trace contextRef="#ctx0" brushRef="#br0" timeOffset="88995.423">20214 4924 232 0,'-56'3'88'0,"49"3"-69"0,0-3 15 0,7-3 1 15,0 0-9-15,0 3-3 16,0-3 6-16,3 0 6 16,8 4-18-16,3-4 8 0,7 0 3 15,-3 0-4-15,31 0-2 16,11 0-1-16,7-4-1 16,25 1-5-16,28-6 1 15,21 6-7-15,42-7-1 16,22 1 2-16,24 0 4 15,15-1-8-15,-8 1-1 16,14-1-3-16,-20 1-2 16,-4 3 1-16,-15 3 1 0,-34-7-1 15,-22 7 2-15,-18 3-2 16,-20 0 2-16,-22 0-2 16,-24 3-1-16,-22 7-41 15,-21-7-18 1,-24 3-36-16,-15 3-16 0,-10-2-46 15</inkml:trace>
  <inkml:trace contextRef="#ctx0" brushRef="#br0" timeOffset="89385.459">20585 5545 300 0,'-4'0'112'0,"4"0"-87"0,4-4 15 0,-4 4 1 16,0 0-8-16,7-6 3 0,0 6-9 16,3 0-2-16,4 0-14 15,11-3 2-15,14-3 3 0,14 3-8 16,7 0-4-16,0-7-3 16,3 1-1-16,1-1 2 15,-4 4 3-15,-7 0-31 16,-7-1-12-16,-8 1-38 15,-6 3-17-15,-4 3-59 16</inkml:trace>
  <inkml:trace contextRef="#ctx0" brushRef="#br0" timeOffset="89865.257">21459 5244 284 0,'-3'-16'107'0,"3"10"-83"0,3-4 13 0,5 4 1 16,-1-3-2-16,3-4 0 15,4-3-6-15,0 4-2 16,4-4-15-16,3 7 1 0,4-4 2 16,3 7-2-16,4 6 0 15,0 3-2-15,-4 6 2 16,0 7-1-16,-7 9 2 15,-3-3 3-15,-11 10 1 16,-7-1-4-16,-11 0-1 16,-10 1-6-16,-7-1-3 0,-4 0-2 15,0 1-3-15,1-4 1 16,-1 3 1-16,4 1-3 16,3-4 0-16,7 6-1 15,8-2 0-15,6-4 0 16,8-3 0-16,6 0 2 15,8-6 2-15,10-3 1 16,11-7 3-16,10-6-3 16,4-3-2-16,-14 0 0 15,7-6-1-15,-7-7 2 16,-11 10 1-16,-3-3-30 16,-8-4-14-16,-2 7-26 0,-5-3-10 15,1 3-52-15,-1-3-20 16,1-1 13-1</inkml:trace>
  <inkml:trace contextRef="#ctx0" brushRef="#br0" timeOffset="90166.9">22401 5313 304 0,'22'-19'115'0,"-12"6"-89"0,4 1 27 0,-7 5 7 0,-3 4-10 16,-4 3 0-16,0 3-11 15,-4 4-4-15,-3 5-19 16,-7 7-3-16,-7 3 0 0,-7 3-7 16,-8 0-1-16,-2 3-3 15,-1 1-2-15,0 2 1 16,4 3 1-16,3-2-12 15,4 2-3-15,3-6-34 16,4-6-14-16,7-6-32 16,0-6-12-16,7-7-50 15</inkml:trace>
  <inkml:trace contextRef="#ctx0" brushRef="#br0" timeOffset="90406.408">22045 5275 356 0,'-7'-6'132'0,"11"12"-103"0,3 10 14 0,0-7-1 16,3 4-7-16,4 2 2 15,8 4-3-15,2 0 1 16,1 3-19-16,0 0-3 0,-4-3-1 16,0 9-7-16,-3-3-1 15,-1 3-2-15,1-3 1 16,0-6-13-16,-1 0-3 15,1-7-27-15,-1-5-9 16,1-7-30-16,0-4-10 16,-8 1-76-1</inkml:trace>
  <inkml:trace contextRef="#ctx0" brushRef="#br0" timeOffset="91094.349">22546 5021 252 0,'-7'-6'96'0,"11"6"-75"0,3-10 17 0,3 4 1 15,1 0-10-15,3-4 0 16,7 1-3-16,7 0 1 16,4-1-15-16,0 4 9 0,-1 3 2 15,1 0 0-15,-4 3-2 0,-6 0-3 16,-5 0 1-16,-3 0 1 16,-7 3 0-16,-3 0-5 15,-8 0 1-15,-3 0-7 16,-3 0-3-16,-1 0-6 15,1 1-2-15,-1-1-2 16,4 3 0-16,3 0 3 16,4 4 0-16,8-1-2 15,-1 0 2-15,3-2 1 16,4 8 0-16,0-2 0 16,0 6 0-16,-3-4 2 15,0 1 1-15,-4 3 7 0,-7 3 6 16,-4 0-4-16,-3 0 1 15,-7 0-8 1,-4-3-1-16,-6-1-2 0,-1-2 1 16,-3-3-2-16,3-4-1 15,0-3-6-15,4-3-1 16,4 4-43-16,2-4-19 16,8-6-62-16,7-7-27 15,7-2 2 1</inkml:trace>
  <inkml:trace contextRef="#ctx0" brushRef="#br0" timeOffset="91997.751">25559 5102 232 0,'-36'0'88'0,"19"10"-69"0,-1 9 15 16,15-13 3-16,-1-3-8 0,1 7 0 15,3-1-1-15,3-3 2 16,11-3-16-16,18-3 12 0,17-9 4 16,15 0 0-16,31-17 0 15,29 8-9-15,24-7 0 16,32 3-10-16,24-3-2 15,19 6-5-15,9 3-1 16,-2 0 1-16,-5 4 0 16,-9 2-2-16,-29 1-2 15,-18 3 1-15,-53 3-1 16,-24-1 2-16,3 4 1 16,-17 0-1-16,-7 0-2 15,-15 0-28-15,-10 4-14 16,0-1-25-16,-22 0-10 15,-20 3-89-15</inkml:trace>
  <inkml:trace contextRef="#ctx0" brushRef="#br0" timeOffset="92310.46">25929 5598 264 0,'-14'-6'101'0,"28"2"-78"0,14-2 17 0,-6-3 3 15,13-1-8-15,11 1 0 16,3 0-7-16,0-1-3 15,4 1-13-15,4-4-3 0,-1 4-2 16,1-1-3-16,-4 4-3 16,-7 0 0-16,-4 3 1 15,-3 0-47-15,-1 3-20 16,-2 0-95 0</inkml:trace>
  <inkml:trace contextRef="#ctx0" brushRef="#br0" timeOffset="92746.195">26779 5309 252 0,'-14'-15'96'0,"14"12"-75"0,-3-4 17 16,3 7 3-16,3-3-13 16,8-3-1-16,3 3-1 15,11-3 3-15,13-4-15 16,8 1 10-16,4 2 5 0,-1 7 0 15,-7 4 1-15,-6 5-9 0,-8 10 0 16,-10 3 3-16,-8 3 2 16,-6 0-5-16,-8 0-2 15,-6-3-7-15,-8 3 0 16,-7-3-7-16,-7 6-3 16,-3 0-1-16,-4 4 1 15,4 2-1-15,0 1-1 16,7-1-2-16,3-2 1 15,7 2-1-15,8-6 0 16,3-3 0-16,7-3 0 16,10-6 2-16,11 3 2 15,8-10-3-15,9-2 0 16,5-4 3-16,-1-3 1 16,-3 0-1-16,-4 0-2 0,-3-3-10 15,-4-4-6-15,-3 7-30 16,0-9-12-1,-4 6-21-15,-4-4-8 16</inkml:trace>
  <inkml:trace contextRef="#ctx0" brushRef="#br0" timeOffset="93097.911">27637 5419 392 0,'14'-19'145'0,"-7"19"-112"0,-4-3 10 0,-3 3-2 15,0 0-10-15,-3 0 2 16,-8 3-15-16,-6 7-5 15,-12-1-8-15,-2 7-4 0,-5 3 2 16,1 3-2-16,0 3 2 16,3 0-2-16,4 9-1 15,3-2-2-15,4-4 1 16,3-3-26-16,4-3-9 16,4-3-33-16,3-7-11 15,3-2-92-15</inkml:trace>
  <inkml:trace contextRef="#ctx0" brushRef="#br0" timeOffset="93319.557">27298 5410 344 0,'-4'-3'129'0,"8"3"-100"0,3 9 9 16,-3-6-3-16,3 7-7 15,3 5 1-15,1 1-10 16,3 0-1-16,0 6-11 15,0 0-2-15,0 3 1 0,0 3-3 16,-3 0 0-16,-1 0-6 0,1-3-2 16,0-9-40-16,-1 3-15 15,1-10-32-15,-1-9-10 16,5-3-31 0</inkml:trace>
  <inkml:trace contextRef="#ctx0" brushRef="#br0" timeOffset="93843.799">27739 5159 260 0,'0'-9'96'0,"3"-1"-75"0,5 1 25 0,-1-4 8 15,3 1-6-15,4-1-1 0,0 1-4 16,0 2-3-16,1 1-21 15,-5-1 2-15,1 10 2 0,-1 0-3 16,1 0-2-16,0 0-6 16,-1 7-2-16,1-4-4 15,-1 0-1-15,-3 0-1 16,0 0 0-16,0 0-2 16,-7 0 1-16,-3 1-2 15,-1 2 2-15,-3 3-2 16,0 1 2-16,0-1-2 15,0 0-1-15,4 4-2 16,6 0-1-16,4-4 2 16,4 7 2-16,3-4-2 0,0 4 0 15,0 3 1-15,0 3 0 16,0 0 0-16,-3-4 0 16,-4 1 0-16,-3-3 2 15,-8 0 3-15,-3-4 4 16,-4 1-2-16,-3-1 1 15,-3-2-5-15,-5-1-2 16,1-3 0-16,0-3-1 16,0 4 0-16,3-4 2 15,1-3-6-15,3 6 1 16,3-3-50-16,4-3-19 16,0 6-41-16,7-2-17 15,7-4-32-15</inkml:trace>
  <inkml:trace contextRef="#ctx0" brushRef="#br0" timeOffset="94745.659">19699 6401 328 0,'-3'-16'123'0,"3"10"-95"0,-7 2 14 0,3 1-1 16,0 3-8-16,-3 7 1 16,-3 2-6-16,-4 10-3 15,-7 12-13-15,-4 26 3 0,-7 15 3 16,-7 19 3-16,-3 22 2 15,3 12-8-15,11 0-2 16,14 10-1-16,21 3 0 16,18-12-6-16,10-20-4 0,4-15-1 15,7-9-1-15,-1-10 2 16,-2-13 1-16,-8-15-12 16,-10-12-7-16,-8-14-42 15,-3-11-20-15,-3-10-45 16,0-7-18-16,-1-12-9 15</inkml:trace>
  <inkml:trace contextRef="#ctx0" brushRef="#br0" timeOffset="95917.027">19960 6930 216 0,'-7'-6'82'0,"4"3"-64"16,-1-3 15-16,4 3 2 0,-3 0-5 15,-1-1 2-15,0-2-1 16,1 0 1-16,3 0-17 15,3-1 4-15,1-2 2 0,3 0 0 16,4-1-1-16,-1 1 1 16,4-1-1-16,0 1 0 15,4-4 0-15,3 1-3 16,-3-1 0-16,0 4-3 16,-1-1-1-16,-3 4-1 15,0 0 2-15,1 6-3 16,-1 3 1-16,3 3-5 15,4 7 1-15,1 3-5 16,2 2 0-16,1 4 1 0,-4 0 0 16,-7 10 6-16,-7 11 4 15,-14 17-5-15,-14 3-3 16,-7-1-1-16,0-2-1 16,-4-4-5-16,-3 1 1 15,3-7 2-15,4 3 3 16,3-12 0-16,7-9 0 15,4-7-6-15,11-3-1 16,6-7 1-16,11 1 2 16,0-4 0-16,4-2-1 15,3-1 1-15,11-6 1 16,7-3-1-16,10-3 2 0,4-3-2 16,-4-3 2-16,-6 2-2 15,-8 1 2-15,-7 0-2 16,-7 3-1-16,-6 3-24 15,-5 3-11-15,-3 0-35 16,-3 0-16-16,-1 0-40 16,-3 0-18-16,0-3-9 15</inkml:trace>
  <inkml:trace contextRef="#ctx0" brushRef="#br0" timeOffset="96578.575">21001 6971 288 0,'10'-12'107'0,"1"5"-83"0,0-5 15 0,-4 6 3 16,0-1-5-16,0 1 2 16,-4 0-1-16,1 3 0 15,-4 3-20-15,0 0 7 0,-4 6 5 16,-3 6-7-16,-3 10-4 16,-8 16-6-16,-3 9-3 15,-7 3-6-15,-4 0-1 16,0-3-1-16,0-9-2 15,4 3 1-15,0-7 1 16,3-2-3-16,4-4 0 16,3-3-37-16,4-9-14 15,0-4-16-15,4-2-4 16,-1-7-35-16,8-3-14 0,3-3-4 16</inkml:trace>
  <inkml:trace contextRef="#ctx0" brushRef="#br0" timeOffset="96820.824">20683 6937 356 0,'-10'-22'132'0,"10"19"-103"0,0 0 12 15,0 3-1-15,7 3-4 16,3 3 2-16,5 6-5 16,2 10-3-16,8 13-16 15,0 9 0-15,3 3 2 0,-4 0-6 0,1-3-3 16,0-3-4-16,-4-4 0 15,0-2-2-15,-3-7 2 16,-4-6-22-16,-3-6-7 16,-1-7-29-16,-3 0-10 15,-3-2-52-15,-8-4-22 16,-6-13-4 0</inkml:trace>
  <inkml:trace contextRef="#ctx0" brushRef="#br0" timeOffset="97160.023">21191 6507 348 0,'4'-12'132'15,"-1"9"-103"-15,1-1 12 0,-4 4-1 0,0 0-2 16,0 7 4-16,-4 2-10 15,1 10-4-15,-8 9-16 16,1 7 1-16,-4-1 1 0,3 4-1 16,4-7 0-16,3-3-7 15,4-3-2-15,8-3-2 16,9-3 1-16,11-6-2 16,8-1 2-16,2-6-2 15,1-2 2-15,-11 2 0 16,-6-3 3-16,-8-3-23 15,-7 0-10-15,-7 0-38 0,-4 0-14 16,-3-3-26-16,0-3-10 16,0-1-31-1</inkml:trace>
  <inkml:trace contextRef="#ctx0" brushRef="#br0" timeOffset="97384.7">21470 6576 340 0,'0'-34'129'0,"4"24"-100"0,-1-2 26 0,-3 12 8 16,0 0-19-16,0 0-2 16,0 9-5-16,-3 10-2 15,-1 9-18-15,1 13-6 0,-1 3 0 0,0-3-7 16,-3 2 0-16,4-2-2 16,-1 0 1-16,1-3-11 15,-1 6-4-15,1-4-34 16,3 1-13-16,0-3-33 15,0-4-12-15,-4-9-62 16</inkml:trace>
  <inkml:trace contextRef="#ctx0" brushRef="#br0" timeOffset="98287.114">22303 6796 248 0,'10'-16'93'0,"-3"3"-72"0,0-2 18 0,-3 5 5 0,3-2-3 16,0-7 0-16,0 10 2 15,0-4 0-15,0 7-23 16,0 12 8-16,0 7 3 0,-3 15-3 16,-4 6-2-16,-4 4-6 15,1 6 0-15,-4 19-7 16,3-1-3-16,1 7-5 16,-1-12-2-16,4-1-1 15,0-9 1-15,0-6-4 16,4-7 0-16,-4-5 3 15,0-7 3-15,0-10-31 0,-4 4-14 16,-3-13-40-16,-4 3-17 16,-3-12-89-1</inkml:trace>
  <inkml:trace contextRef="#ctx0" brushRef="#br0" timeOffset="98562.72">21978 7097 280 0,'-14'6'107'0,"17"-3"-83"0,1 3 17 0,3-3 2 15,4-3-6-15,3 7 3 16,7-7-7-16,11 0 0 16,14-7-19-16,10 4 1 0,4-3 1 0,0-3-8 15,-7 6-2-15,0-4-4 16,-7-2-2-16,-8 6 3 15,-2 0 0-15,-8-4-37 16,0 1-16-16,-3 0-19 16,-4-1-6-16,0 4-76 15</inkml:trace>
  <inkml:trace contextRef="#ctx0" brushRef="#br0" timeOffset="99066.054">23139 6576 312 0,'3'-34'115'0,"1"24"-89"0,-4 4 16 0,0 6 4 0,0 0-1 15,3 3 3-15,1 10-4 16,-1 12-3 0,1 12-22-16,-1 10 4 0,-3 0 1 0,4 4-4 15,-4 2 1-15,0 10-6 16,3 9-1-16,1 0-8 16,3-6-2-16,0-10-2 15,4-6-2-15,3-9 1 16,0-6 1-16,0-10-1 15,0-7 2-15,0-5-2 0,-3-4 2 16,-4-2-13-16,-7-4-3 16,-7-6-38-16,0 0-14 15,0-4-29-15,0 1-9 16,0-3-72 0</inkml:trace>
  <inkml:trace contextRef="#ctx0" brushRef="#br0" timeOffset="99697.69">23576 6006 328 0,'18'-29'123'0,"-1"26"-95"0,15 3 20 0,-14 10 5 15,7 15-5-15,6 28 4 16,5 16-9-16,-1 9-2 16,0 29-23-16,-3 18-2 0,-4 1-1 15,-3 27-4-15,-4-2-1 16,-7-23-2-16,-10-5 2 0,-4-7-3 15,-11-10-2-15,-10-12-2 16,-7-21 0 0,-8-11-11-16,-6-18-4 0,3-12-41 15,0-11-15-15,4-8-40 16,7-13-15-16,3-9-46 16</inkml:trace>
  <inkml:trace contextRef="#ctx0" brushRef="#br0" timeOffset="101617.34">16947 6172 264 0,'-17'-10'99'0,"10"7"-77"0,-4 0 0 0,8 3-3 16,-4 0-9-16,0 3 2 16,-1 3 2-16,1 1 3 15,4-1-9-15,3 3 0 0,10-5 2 16,12 5 3-16,13-9 4 16,11 0 2-16,7 0 3 15,10 0-1-15,18 0-1 16,18 0-6-16,3-3-4 15,25-3 1-15,18 2 3 16,3-5-6-16,32-7 0 16,-3-3-4-16,27-6-1 0,-3 0-1 15,21-3-2-15,-10 6 1 16,7 0-1-16,-4 7 0 16,0-1 0-16,4 6 0 15,-11 4 2-15,7 0-1 16,-14 3-1-16,8-4-2 15,-5 7 1-15,1 0 1 16,10-3 0-16,-14-3 0 16,14-3 2-16,-17-1-1 15,13-2-1-15,-9-1-2 0,2 1 1 16,1-1 1-16,-15 1 0 16,8 2 0-16,-11 1 2 15,28 2-3-15,-7-2 0 16,-21 9 1-16,-21-3 0 15,-4 3 0-15,-14 0 2 16,-24 0-1-16,-18 0-1 16,-15 3-2-16,-9-3 1 15,-12 6 1-15,-13-3 2 16,-12 1-1-16,-9-1-1 16,-8 0 7-16,-3-3 5 15,-8 0-6-15,-6 0-3 0,-4 0 0 16,0 0 2-16,-7 0-2 15,0 0 0-15,0 0 5 16,-4 0 3-16,-6 6-4 16,-8 7 1-16,-7 9-3 15,-3 6 2-15,-4 31-2 16,4 26 0-16,0 15-1 16,0 29 0-16,3 28-5 15,0 21 1-15,-3 20 2 16,4-10 1-16,-5 16 1 15,-2-19 0-15,-1-22-2 16,0 3-2-16,-3-15 3 16,3-26 0-16,4-25 1 15,0-6 0-15,3-18-2 16,4-14 1-16,3-15 0 0,4-3 1 16,0-12-2-16,0-10-2 15,-4-7 1-15,0-2 1 16,-3-4-1-16,-10 1-1 15,-12-4 1-15,-10-3-1 16,-14 7 0-16,0-4 0 16,0-3-3-16,-7-3 0 15,-18-3 2-15,-20 0 2 16,2 0 0-16,-20-7 2 16,-29 10-2-16,-3-3-1 15,-36 3-2-15,-3 3-1 16,-32 3 2-16,-14 4 0 15,-14 5 1-15,-25 4 0 16,8 6-3-16,-19-3 0 16,-10 7 2-16,15-1 0 0,-15-3 1 15,10 0 0-15,12-6 0 16,-5 0 2-16,29 3-3 16,-10-7 0-16,24-2 1 15,3-1 0-15,26 1 0 16,13-4 0-16,67 1 0 15,-59 2 2-15,17-2-3 16,0-1 0-16,25 0 1 16,24 1 2-16,18-4-1 15,11-6-1-15,10-6 1 16,15-4-1-16,10-2-3 0,14-4 0 16,7 4-1-16,7-7 0 15,7 0 3-15,8 0 0 16,2-3 1-16,8-6 0 15,0-10-3 1,11-12 2-16,3-12 1 0,3-7 0 16,4 0 0-16,-3-10 2 15,-4-27-3-15,0-14 0 16,-7-8 1-16,0-35 2 16,-4 0-3-16,4-19 0 15,0-12 1-15,7 18 0 16,4-6 0-16,10 25 2 15,7 26-3-15,11 24-2 0,6 29 2 16,5 12 0-16,6 22-2 16,1 6 0-16,-1 4-1 15,4 6 3-15,3 6-9 16,4 0-1-16,4 0-14 16,-1 0-4-16,1 3-23 15,-1 0-9-15,4 10-36 16,14 2-15-16,4 7-29 15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3:21:51.20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23738 4002 308 0,'-28'0'115'0,"18"6"-89"0,-8-3 23 0,11-3 4 16,3 7-11-16,1-7-2 0,6 3-7 16,12-3-1-16,16 6-18 15,8-6-4-15,10 0-2 0,18-6-4 16,8 6-3-16,2 0 0 16,-6 0 1-16,-15 6-17 15,-10-3-4-15,-14 3-81 16,-15 7-37-16,-17 6-28 15</inkml:trace>
  <inkml:trace contextRef="#ctx0" brushRef="#br0" timeOffset="185.628">23622 4444 352 0,'-39'22'132'0,"43"-16"-103"0,13 4 3 16,1-10-4-16,17 0-13 15,15-3 0-15,6-4-7 0,18-5-3 16,7-4-2-16,-7-3-9 0,-7 0-1 16,-14 10-59-16,-10 0-23 15,-12 5-59 1</inkml:trace>
  <inkml:trace contextRef="#ctx0" brushRef="#br0" timeOffset="748.951">25153 4011 272 0,'11'-22'101'0,"-8"13"-78"0,-3 3 15 16,0-1 2-16,-3 4-5 0,-1 0 2 16,-3 0-3-16,-7 3-1 15,-4 3-18 1,-6 3 0-16,-12 4 1 0,5 6-4 0,-5 9 1 15,-2 9-6-15,-5 16 1 16,1 10 1-16,7-4 2 16,10-2-1-16,18-4-1 15,10-6-3-15,15-4-1 16,17-5 1-16,22-10 1 16,13-9-1-16,4-7 1 15,0-9 0-15,-3-12 1 16,3-7 4-16,-7-13 5 15,-10-18 0-15,-19-9 1 16,-20-7-5-16,-22 0-3 16,-13-3-10-16,-15-9-2 15,-10 2 0-15,-18 7 1 0,-7 25-2 16,3 16 2-16,15 19-6 16,7 12 0-16,20 9-32 15,19 10-14-15,17 4-26 16,18 5-11-16,-1 6-97 15</inkml:trace>
  <inkml:trace contextRef="#ctx0" brushRef="#br0" timeOffset="1067.541">25633 4356 452 0,'0'-12'170'0,"-4"9"-132"0,-3-1 0 15,7 1-9-15,-3 3-17 0,-1 0 1 16,1 0-2-16,3 0 3 16,0 0-7-16,7-3 2 0,3-3 4 15,8-4-5-15,0 1-2 16,-1 0-3-16,-3 2-3 16,-7 4 5-16,-7 6 4 15,-10 7-5-15,-11 2 0 16,-8 4-2-16,5 0-2 15,3-4-4-15,10 1 0 16,7-4-27-16,12-3-11 16,6-6-26-16,3 0-7 15,1-6-11-15,-4-3-4 0,0 6-56 16</inkml:trace>
  <inkml:trace contextRef="#ctx0" brushRef="#br0" timeOffset="1377.674">26113 3688 364 0,'-4'4'137'0,"1"5"-106"0,-8 13 24 16,7-13 5-16,-6 10-18 15,-8 9-1-15,-6 1-11 0,-5-1-2 16,5 0-15-16,2 3-1 0,5 4 1 15,3-10-5-15,10 3 0 16,15 0 0-16,10 1 0 16,11-4-4-16,6 0-3 15,1-6-3-15,-3-1 1 16,-5-8-1-16,-2-1 0 16,-8-3-20-16,-4-6-10 15,-6-6-37-15,-4-3-14 16,-3-1-44-16,-1 7-20 15,-3 3 6 1</inkml:trace>
  <inkml:trace contextRef="#ctx0" brushRef="#br0" timeOffset="1649.23">26423 3679 340 0,'-3'-38'129'0,"3"29"-100"0,0 0 18 15,0 9 0-15,0 0-5 16,0 3-1-16,0 12 2 16,0 4 2-16,-4 16-24 15,-3 12 6-15,-4 6 3 0,-3 10-10 16,0 15-3-16,0 16-8 16,0 0-1-16,7-6-5 15,3-3-2-15,1-4 0 16,-1-2-1-16,1-14-22 15,3-11-8-15,0-10-47 16,0-16-18-16</inkml:trace>
  <inkml:trace contextRef="#ctx0" brushRef="#br0" timeOffset="2787.598">967 5773 232 0,'-11'-12'88'0,"15"9"-69"0,6-7 19 0,-3 4 6 15,7-3-5-15,15-1 1 16,6 1-7-16,11 0-3 16,10 2-16-16,1 4 2 0,6 3 4 0,11 0 0 15,32 0 0-15,10-9 3 16,40-10 2-16,20-6-11 15,29-7-3-15,3 1-1 16,32 3 1-16,-18 3-1 16,-3 0-1-16,-15 6-5 15,-27 0-1-15,-12 3 1 16,-6 7 0-16,-25 6-5 16,-21-3-1-16,-14 6 1 15,-14 0 0-15,-15 6 3 16,-6-3 1-16,-22-3-1 15,-7 6-2-15,-10-6-8 16,-11 0-3-16,-14 0-49 16,-7 0-23-16,-4 0-109 15</inkml:trace>
  <inkml:trace contextRef="#ctx0" brushRef="#br0" timeOffset="3357.858">1834 6071 256 0,'-3'-37'96'0,"6"27"-75"0,-3-2 23 15,0 6 7-15,0-1-14 16,-3 7-3-16,-4 3-7 16,-7 7 0-16,-4 15-15 15,-7 19 0-15,-3 9-1 0,0 4 2 16,0 11 3-16,7 14-5 15,-1 9 1-15,8-3-3 16,14-13 0-16,18-3-3 0,10-19 1 16,7-9 0-16,15-9 1 15,-4-16 0-15,3-10 2 16,15-9-3-16,-4-19 1 16,10-25-3-16,-6-18 2 15,-4-4-2-15,-15-6 0 16,-13 0-1-16,-7-10 0 15,-25-12 0-15,-25 12 2 16,-17 7-5-16,-11 9-1 16,-11 13-5-16,4 15 1 15,-7 13 0-15,18 13 2 16,3 5-6-16,22 14 1 16,16 2-26-16,16 4-10 15,9 9-33-15,11 0-15 16,11 12-77-16</inkml:trace>
  <inkml:trace contextRef="#ctx0" brushRef="#br0" timeOffset="3630.332">2466 6466 360 0,'-11'-6'134'0,"11"6"-104"0,0 0 23 16,0 0 1-16,0 0-18 15,0 0-4-15,0 0-7 16,4 0-2-16,-1-3-12 16,1 3-7-16,-1 0 0 0,1 0-3 0,0 3 2 15,-4 3-2-15,-4 7-1 16,0 3 1-16,1-1 1 16,-1 1-14-16,4-7-5 15,4-5-44-15,7-8-20 16,3-5-46-16,10 3-18 15,-3-1 17 1</inkml:trace>
  <inkml:trace contextRef="#ctx0" brushRef="#br0" timeOffset="3914.105">2780 5842 304 0,'-4'0'112'0,"4"4"-87"0,0-1 31 0,0 0 9 16,0 3-13-16,-3 7 0 0,-1 5-15 16,-3 1-3-16,0 3-19 15,4 6-2-15,3 4-2 0,3 2-4 16,8 4 1-16,3-4-3 16,4-5 0-16,-4-7-3 15,7-4 1-15,0-5-4 16,0-4-2-16,4-5-3 15,-8 2-1-15,-6-6-45 16,3-6-20-16,-3 2-49 16,3-2-22-16,0-3-5 15</inkml:trace>
  <inkml:trace contextRef="#ctx0" brushRef="#br0" timeOffset="4124.395">3055 5874 360 0,'-11'-22'134'0,"11"19"-104"0,-3 0 25 0,3 3 3 16,0 3-12-16,0 6 0 16,3 7-13-16,-3 9-5 15,0 13-16-15,-3 24-1 0,-4 10 0 16,0 0-6-16,0 1-1 16,0 5-4-16,0 3-1 15,7-5-30-15,10-1-14 16,1-15-35-16,3-10-14 0,7-13-91 15</inkml:trace>
  <inkml:trace contextRef="#ctx0" brushRef="#br0" timeOffset="4829.907">6664 5689 280 0,'-14'-3'107'0,"3"6"-83"0,-3 13 13 16,11-10-1-16,3 3-4 15,0 4 3-15,7-4 1 16,14 1-1-16,4-4-18 16,27-6 5-16,33-13 5 0,17-6-9 15,50-9-2-15,14 0-3 0,39 3-1 16,-11 6-6-16,17 7-4 16,-17 12-1-16,-14 0 1 15,-3 6-1-15,-19 0 2 16,-17 0-2-1,-10-6-1-15,-4-3 3 0,-11-3 2 16,-17-3-4-16,-21-1-1 16,-18-2-2-16,-14 2 0 15,-18 1-40-15,-21-1-17 16,-18 10-32-16,-17 0-11 16,-7 19-55-1</inkml:trace>
  <inkml:trace contextRef="#ctx0" brushRef="#br0" timeOffset="5445.429">7317 6140 232 0,'-4'-25'88'0,"8"6"-69"0,-1-6 19 0,1 16 4 15,-4-7-7-15,0 7 2 16,0-1-4-16,-4 4 0 16,-3 3-18-16,-7 9 2 0,0 13 1 15,-4 12-4-15,1 13 0 16,-5 10 0-16,5 2 4 16,3 4-1-16,3 6-1 15,8 3-4-15,6-7 0 16,8-5-5-16,13-13-2 15,19-7 0-15,10-12 1 16,7-18-1-16,3-17 2 0,-6-18-4 16,3-7 0-16,-1-5-1 15,-6-4 1-15,-7-3 0 16,-18 0 3-16,-17-13-1 16,-18-3 2-16,-11 1-4 15,-10 8 0-15,-18 4-3 16,-14 0-1-16,-3 19-1 15,3 6 0-15,7 6-3 16,11 6 1-16,13 7-5 16,19 6-1-16,17 3-37 15,14 0-16-15,21 7-28 16,-6 5-8-16,9 14-55 16</inkml:trace>
  <inkml:trace contextRef="#ctx0" brushRef="#br0" timeOffset="5776.669">7934 6451 380 0,'-7'-10'143'0,"7"10"-112"0,0 0 14 0,0 0-2 15,0 0-25-15,0 0-5 16,3-3-6-16,5-3 0 0,2-3-4 16,1-1 3-16,-1 4 0 0,1 0 2 15,-1-1 0-15,-3 7 0 16,-3 3 0-16,-8 4-4 16,-3 2-1-16,-3 4-3 15,-1-1-1-15,4 1-1 16,4-4 0-16,6-9-40 15,8 0-19-15,3 0-35 16,4-3-13-16,6-3-37 16</inkml:trace>
  <inkml:trace contextRef="#ctx0" brushRef="#br0" timeOffset="6059.891">8280 5896 312 0,'0'-10'118'0,"0"13"-92"0,0 1 24 0,0-1 3 16,0 3-8-16,-7 3-2 15,0 7-9-15,-4 3-1 16,0 6-19-16,1 6 3 0,3 4 3 16,3-1-5-16,4 1 0 15,11-4-7-15,6-6 0 16,12-6-7-16,6 0-1 15,0-10 0-15,1-2 0 16,-1-7-3-16,-7-7 0 16,-7 4-53-16,-3-3-25 0,-4-3-50 15,0-1-20-15,-7-2 6 16</inkml:trace>
  <inkml:trace contextRef="#ctx0" brushRef="#br0" timeOffset="6288.155">8594 5864 412 0,'-4'-3'154'0,"8"13"-120"0,-4 5 10 15,0-5-2-15,0 5-9 16,-4 11 3-16,-3 14-11 16,0 17-6-16,-4 5-10 0,-3 1-2 15,0-3 0-15,4-1-6 0,6-2-2 16,4 5-9-16,7-8-4 15,4-7-36-15,3-10-18 16,0-8-41-16,7-7-19 16,7-13-27-1</inkml:trace>
  <inkml:trace contextRef="#ctx0" brushRef="#br0" timeOffset="7006.842">11779 5679 236 0,'-35'0'88'0,"21"10"-69"0,-4-1 13 0,11-9 2 0,-3 10-5 16,-1-1 3-16,0 0-5 16,4 4-2-16,4 0-13 15,10-4 8-15,11 0 3 0,13-2 6 16,15-7 5-16,14-7-10 15,35-5-2-15,25-4-7 16,14-3-1-16,22 4-8 16,-8 2-4-16,-4 4-1 15,1-1 1-15,-14 4-1 16,-22 6-1-16,-17-3 1 16,-18 3 1-16,-14 0-1 15,-14 0 2-15,-11 0-20 16,-14 0-6-16,-7 3-48 15,-14-3-21-15,-10 9-78 16</inkml:trace>
  <inkml:trace contextRef="#ctx0" brushRef="#br0" timeOffset="7531.062">12185 6024 224 0,'11'-22'85'15,"-8"13"-66"-15,1-4 21 0,-4 7 7 16,0 0-7-16,-4-4-1 0,1 7-5 15,-5-3-1-15,-6 6-18 16,-3 0 2-16,-4 9 1 0,-4 17-6 16,0 8 1-16,0 13-4 15,1 6 2-15,3 1 0 16,3 2 3-16,7-6-3 16,8-3-1-16,3-6-6 15,10-6-1-15,15-10 1 16,14-10 2-16,10-8-1 0,4-7 0 15,0-10 1-15,0-9 1 16,-7-6 3-16,-7-6 4 16,-7-10-2-16,-11-6 3 15,-11-3-8-15,-13-3-2 16,-11 9-3-16,-22 0-2 16,-13 6 1-16,-7 10-1 15,3 12-5-15,7 7 1 16,10 9-11-16,12 6-3 15,10 7-42-15,14 2-18 16,14 4-74 0,18 9-74-16,-1 4 79 15</inkml:trace>
  <inkml:trace contextRef="#ctx0" brushRef="#br0" timeOffset="7713.304">12612 6303 424 0,'-7'0'159'0,"7"0"-124"0,-7 4-2 16,3-4-12-16,1 6-12 16,-1-3 0-16,4-3-5 15,-3 0-3-15,-1 0 0 16,1-3-32-16,-1-3-12 0,0 6-49 16,4 0-21-16,8-4-31 15</inkml:trace>
  <inkml:trace contextRef="#ctx0" brushRef="#br0" timeOffset="7981.488">12869 5899 288 0,'-3'3'110'0,"3"3"-86"0,-7 4 31 0,7-7 7 15,-4 6-8-15,1 1-2 16,-1-1-12-16,1 0-5 15,-1 7-19-15,1 0-1 0,3 0-1 16,7 2-5-16,0 1-3 16,7 0-6-16,0 0-2 15,4-4 1-15,3-2 2 16,0-4-9-16,0-2-2 0,0-4-39 16,-3 0-18-16,-4-3-36 15,-3-3-13 1,-1 0-31-16</inkml:trace>
  <inkml:trace contextRef="#ctx0" brushRef="#br0" timeOffset="8214.6">13067 5946 324 0,'7'-9'123'0,"0"2"-95"0,0 7 22 16,-3 0 6-16,3 0-10 15,-4 7 0-15,1 2-11 16,-4 13-4-16,-4 12-17 15,-6 10-2-15,-1 13 1 0,-3-4-9 0,0 0-2 16,3-3-2-16,1-6 0 16,3-3-16-16,0-3-6 15,3-7-40-15,0-6-15 16,4-3-231 0,11-3 139-1</inkml:trace>
  <inkml:trace contextRef="#ctx0" brushRef="#br0" timeOffset="9047.686">2974 8504 200 0,'28'-47'74'0,"-7"22"-58"0,4-9 23 16,-11 21 4-16,4-5 1 15,-1-1 1-15,-2 3-6 16,-1 7 1-16,-4 6-22 0,-10 9 9 0,-10 9 4 16,-8 23-8-16,-7 31 0 15,-6 3-8-15,2 10 1 16,-9 9-7-16,-1 22-1 16,0-1-4-1,-10-14-1-15,3-1-1 0,7-3 1 16,-3 3-2-16,13-15-1 15,8-13-8-15,11-22-5 16,2-13-31-16,8-9-11 16,8-22-14-16,-5-15-5 15,4-16-72 1</inkml:trace>
  <inkml:trace contextRef="#ctx0" brushRef="#br0" timeOffset="9332.659">2702 8313 252 0,'0'-12'96'0,"7"9"-75"0,4-4 19 15,-4-2 2-15,7 9-5 16,0-3 1-16,7 6-8 16,1 9-2-16,-5 10-15 15,4 16 3-15,-3 25 2 0,3 12-10 16,0 3-2-16,-3 1-2 15,0 18 0-15,6-3-2 16,1-9-2-16,7-10 3 0,-4-16 0 16,-3-21-6-16,3-7 0 15,-3-18-43-15,3-13-19 16,-7-16-60 0,-3-12-67-16,-8-3 60 15</inkml:trace>
  <inkml:trace contextRef="#ctx0" brushRef="#br0" timeOffset="9978.555">3390 7724 180 0,'-3'-7'68'0,"-4"1"-52"0,7 3 10 16,0 0 1-16,0 3-7 16,0 0 1-16,0-3-3 15,0 3 0-15,0 0-9 16,0 0 6-16,0 0 2 0,0 0 2 15,0 0 3-15,0-3-3 16,0-4 0-16,0 1-6 16,7-3 0-16,0-4-4 0,0 1 2 15,3-4-2-15,4 7 2 16,8-1 0-16,6 10 1 16,4 0-2-1,6 16-1-15,-6 3 1 0,3 3 4 16,-3 6 1-16,-11 0 0 15,-10 3 1-15,-4 1 0 16,-11-1 0-16,-10 4 3 16,-17 12-11-16,-12 0-2 15,4 0-4-15,4-3-2 16,0-4 3-16,7 4 2 16,7-6-2-16,10-7 0 15,4-3-1-15,10-2 1 16,8-14 2-16,21 4 2 0,14-13-3 15,7-3-1-15,3 0 1 16,-7-3 0-16,-10-4-5 16,-4 7 1-16,-3 0 0 15,-11 7 2-15,-7-4-23 16,4-3-11-16,-4 6-27 16,0-3-13-16,4 0-24 15,3 1-10-15,7-1-37 16</inkml:trace>
  <inkml:trace contextRef="#ctx0" brushRef="#br0" timeOffset="10372.292">3842 8799 332 0,'-18'10'126'0,"18"-7"-98"0,4 0 21 0,3-3 2 15,3 0-8-15,11 0 1 0,18-3-9 16,7-3-4-16,18-7-17 16,-4 4-7-16,7-4 0 0,-11 4-4 15,1 2 0-15,-5 4-3 16,-6 3-1-16,-3 0-1 16,-19 0-2-16,1 0-48 15,-4 0-20-15,-3 0-48 16,-1-9-96-1</inkml:trace>
  <inkml:trace contextRef="#ctx0" brushRef="#br0" timeOffset="11361.599">5013 7953 216 0,'-14'-13'82'0,"7"7"-64"0,-7 6 13 0,7 0 1 0,0 0-6 15,0 0 2-15,-1 3-1 16,5 3 3-16,-1 7-16 16,8 2 7-16,7-2 3 0,6 6-1 15,15 0-2-15,7-10-3 16,7-3-1-16,10-3-3 15,8-3 1-15,17 0-6 16,-4 4-1-16,1 2 0 16,-11 6 2-16,-11 7 1 15,-10 9 3-15,-7 10 2 0,-18 9-1 16,-10 10-3-16,-15 18-2 16,-13 16-6-16,-12-4-1 15,-6-5-1 1,-7 0 1-16,7 2 0 0,-4 1 1 15,10 3 0-15,8-16 0 16,7-10-5-16,7-21 1 16,4-6-2-16,3-10 0 15,3 9 0-15,1-12 0 16,10-3-29-16,3-10-12 16,5-2-22-16,2-20-10 15,8 7-36-15,-4-7-15 16,8-12 1-1</inkml:trace>
  <inkml:trace contextRef="#ctx0" brushRef="#br0" timeOffset="11690.022">6389 8467 244 0,'21'-41'93'0,"-17"35"-72"0,6 0 29 15,-10 6 8-15,0 0-13 16,0 0-3-16,-3 6-2 16,-4 6-1-16,-4 13-21 15,-10 10 3-15,0 6 2 0,-1 6-6 16,-2 0 1-16,-1 0-7 0,-3 0-1 16,0 3-6-16,-4 6-3 15,-3 7 0-15,3 0-1 16,-3-7 0-16,10-12 2 15,4-3-6-15,3-10-1 16,7-9-64 0,-3-9-9-16,7-13-8 15,0-13-37 1,4-12-57-16,-1-9 56 16</inkml:trace>
  <inkml:trace contextRef="#ctx0" brushRef="#br0" timeOffset="11935.103">5874 8464 280 0,'0'-22'107'0,"3"19"-83"0,8 3 17 0,3 3 4 0,-3 12-4 15,10 14 2-15,7 8-3 16,0 7-1-16,7 0-21 16,-3 3 1-16,3 0 1 0,1 0-9 15,3 0-3-15,-4 0-5 16,4 7-3-16,3-4 3 15,-10-6 2-15,-1-7-4 16,-2-9-3-16,-5-6-43 16,-9-6-18-16,-1-6-21 15,-4-7-6-15,4-3-61 16</inkml:trace>
  <inkml:trace contextRef="#ctx0" brushRef="#br0" timeOffset="13196.864">6854 8724 220 0,'-17'-6'82'15,"13"3"-64"-15,-3-1 20 0,7 4 3 0,0 0-8 16,0 4 0-16,0-1 4 16,7 3 1-16,4 0-20 15,7 1 9-15,10-1 6 0,11-3-2 16,10-3 2-16,7 0-10 16,1-3-2-16,13-3-10 15,8-1-4-15,0 1-4 16,-11 3 0-16,-7 3-2 0,-11 0 2 15,-10 3-4-15,-11 0 0 16,-7 0-19-16,-7 4-7 16,-7-1-35-16,-7 0-15 15,-3 0-21-15,-4 1-9 16,-7-4-19 0</inkml:trace>
  <inkml:trace contextRef="#ctx0" brushRef="#br0" timeOffset="13460.889">7228 8370 260 0,'0'-38'99'0,"7"26"-77"0,1-4 22 0,-5 10 5 0,4-1-6 16,4 4-1-16,3 6-1 15,-7 10 1-15,0 9-23 16,0 15 0-16,-7 23 0 0,0 9-7 15,-4 6-2-15,-3 4-5 16,0 12-4-16,4 12 2 16,-4-3 0-16,7-18-4 15,10-16 1-15,1-22-40 16,10-7-18-16,4-5-54 16,7-23-24-16,-8-6-5 15</inkml:trace>
  <inkml:trace contextRef="#ctx0" brushRef="#br0" timeOffset="21883.191">8449 7943 188 0,'-7'-28'71'0,"7"9"-55"0,4 0 15 0,-1 10 3 16,1-4 0-16,3 1 5 16,-4-1-7-16,4 4 1 15,0 9-19-15,0 13 14 0,0 12 8 0,0 37-4 16,0 20 1-16,1 6-14 15,-5 21-4-15,1 14-5 16,-4-7-1-16,0-13-3 16,0 4 1-16,0-1-4 15,0-5-2-15,0-17 0 16,0-8-1-16,3-23 0 16,1-12 0-16,-4-10-11 15,3-12-3-15,1 0-37 16,-1-13-14-16,4-22-22 15,4-3-6-15,7-6-34 16</inkml:trace>
  <inkml:trace contextRef="#ctx0" brushRef="#br0" timeOffset="22348.542">9172 8156 224 0,'0'-53'85'0,"0"41"-66"0,0-7 19 0,0 9 5 16,0 1-9-16,-3 0 0 15,-1 2-4-15,-3 4-1 16,0 3-16-16,-4 6 3 0,1 10 4 16,-4 12-5-16,-4 7 2 15,-3 18-4-15,-4 0 2 16,1 20-4-16,-1 17 1 0,7-2-5 15,8-6 1-15,13-4-1 16,11 1 1-16,7-4-2 16,8-6 1-1,10-3-2-15,13-16 0 0,12-13 3 16,3-15 3-16,-4-15-2 16,1-32 0-16,3-13 1 15,4-12 4-15,-4-19 1 16,-15-25 0-16,-13 3-3 15,-25-6-2-15,-21-16-4 16,-17-10-1-16,-15 4-3 16,-21 6-2-16,-18 16-2 15,-3 13-1-15,11 15-1 0,10 25 0 16,17 12-19-16,15 10-10 16,14 13-41-16,25 6-15 15,24-3-103 1</inkml:trace>
  <inkml:trace contextRef="#ctx0" brushRef="#br0" timeOffset="23234.417">2452 7442 212 0,'0'-38'82'0,"-4"22"-64"0,1 1 13 16,3 8 3-16,-4-2-5 0,-3 9 1 16,0 6 2-16,-11 4 5 15,-6 12-20-15,-15 25 8 0,-3 28 5 16,-4 16-5-16,-7 44 0 15,7 28-5-15,0 40-3 16,11 29-5-16,17 4-2 16,22-20-6-16,24 3-1 15,28-43-1-15,1-22 1 16,13-23 0-16,12-8 1 16,6-10-5-16,3-26 1 15,-9-18-68-15,-1-25-30 16,14-31-76-1</inkml:trace>
  <inkml:trace contextRef="#ctx0" brushRef="#br0" timeOffset="23864.997">10149 7219 252 0,'-10'-19'96'16,"13"22"-75"-16,8 13 17 0,-4-4 1 0,7 7 3 15,11 13 7-15,10 8-10 16,11 29-3-16,0 13-20 15,0 21 3-15,-4 20 2 0,-3 18-9 16,-7 0-2-16,-8 25-4 16,-6-9 1-16,-11-13-2 15,-11 0 0-15,-10-6-3 16,-14-15-2-16,-11-17-21 16,-7-21-11-16,-3-4-31 15,3-27-10-15,0-14-23 0,8-8-7 16,2-7-13-1</inkml:trace>
  <inkml:trace contextRef="#ctx0" brushRef="#br0" timeOffset="24810.476">818 8354 200 0,'4'-25'74'0,"0"12"-58"0,-8-2 20 15,4 8 7-15,0 1-2 16,-4 0 0-16,1 3-5 15,-4 6-2-15,0 3-19 16,-4 10 4-16,-6 9 4 0,-8 25-3 16,0 22-2-16,1 10-6 15,2 12 0-15,1 34-5 16,7-5-2-16,7-10 0 16,7-1 1-16,11 8 3 15,10-17 2-15,7-18-5 0,7-29-2 16,8-6 0-16,-8-31 2 15,4-19 1-15,-1-22 1 16,-2-22 0 0,-4-6 0-16,-1-31-4 0,1-29-1 15,-11-9 1-15,-10-32 0 16,-11-6-2-16,-11 4-2 16,-6-1 1-16,-12 22-1 15,-2 29-3-15,-1 28 2 16,-3 25-4-16,-4 24-1 15,11 26 0-15,10 19 4 16,18 6-1-16,3 4-1 16,12 2-35-16,6 10-16 15,3 12-32-15,8 19-13 0,-4 19-48 16</inkml:trace>
  <inkml:trace contextRef="#ctx0" brushRef="#br0" timeOffset="25143.647">1259 9254 312 0,'-14'-16'115'0,"14"16"-89"0,0-12 14 16,4 5 3-16,3-2-9 16,-7 0 1-16,0-4-7 15,3-6-3-15,1-9-13 0,-1 3-1 0,5-6 0 16,-1-1-4-16,-4 13 1 15,1 1-1-15,-4 18 3 16,-4 15-3 0,-3 7 1-16,0 6 1 15,3-2-6-15,4-1-2 16,4-7-1-16,3 1 2 16,0 0-3-16,0-6-2 15,0-4-5-15,0-3-2 16,-7 1-35-16,0-4-13 15,0-3-30-15,0-3-10 16,0-7-48 0</inkml:trace>
  <inkml:trace contextRef="#ctx0" brushRef="#br0" timeOffset="25457.785">1404 8298 304 0,'0'-4'112'0,"4"4"-87"0,-1 4 20 16,1-4 4-16,3 3-5 16,-4 3 1-16,1 3-13 15,-4 10-5-15,0 9-16 16,-4 16-4-16,-3 13-1 0,0-1-3 16,4-3-2-16,-1-5 0 15,4-11 1-15,4 4-1 16,6-13 2-16,1-6-2 0,3-6 2 15,4-7-2-15,6 1-1 16,4-10 3 0,1 0 0-16,-8 0-21 0,0-10-10 15,-3 1-28-15,-1-1-10 16,1-5-22-16,-8-4-10 16,1-6-31-1</inkml:trace>
  <inkml:trace contextRef="#ctx0" brushRef="#br0" timeOffset="25727.286">1697 8251 280 0,'-7'-16'107'0,"3"10"-83"0,1-7 19 0,3 7 3 0,-4 3-2 16,4 3 1-16,-3 6-6 15,3 6 1-15,0 14-22 16,0 5 3-16,0 32 2 0,0 18-6 15,3 7-2-15,-3 6-4 16,0 22-2-16,0 0-5 16,4-28-1-16,-1-22-1 15,4 25 1-15,0 25-13 16,0-16-3-16,1-19-49 16,-1-18-22-16,0-13-108 15,-4-18-51 1,-3-17 126-16</inkml:trace>
  <inkml:trace contextRef="#ctx0" brushRef="#br0" timeOffset="27891.731">1386 11537 192 0,'-3'-54'74'0,"-4"29"-58"0,7-22 3 0,0 22-2 0,0-3 2 16,0-4 3-16,0 1 11 15,-4 3 3-15,-3 9-18 16,-7 10 5-16,-7 12 4 0,-4 12-4 16,-10 23-1-16,-11 25-6 15,4 15 0-15,3 13-3 16,-7 25 0-16,4 10-7 15,3 2-2-15,4 26 2 16,10-10 1-16,14-9-1 16,11-7 1-16,11-12-2 0,14-15 0 15,24-29 1-15,15-25 1 16,10-22 1-16,-7-31 2 16,10-23 1-16,12-14 1 15,-1-39-4-15,0-25 0 16,-7-5 1-16,-24-26 5 15,-12-4-10-15,-20-5-2 16,-25-16 0-16,-35 19 1 16,-22 15-1-16,-10 16-2 15,-7 32-4-15,-10 21-2 16,6 23 3-16,7 18 1 16,26 13-1-16,13 9 0 15,28 6-9-15,29 10-3 16,14 9-38-16,3 10-16 0,18 18-50 15,7 13-20-15,-3 19 14 16</inkml:trace>
  <inkml:trace contextRef="#ctx0" brushRef="#br0" timeOffset="28205.238">1997 12584 364 0,'-7'-25'137'0,"3"9"-106"0,1-3-3 16,3 7-6-16,0-10-5 15,0-3 4-15,0-4-2 0,3-2-2 16,1 3-9-16,-1 3-1 0,4 3 3 16,0 6-4-16,-3 4-1 15,-1 2 2-15,-3 10 0 16,0 0-1-16,0 6-1 15,-3 7-3-15,3 6 1 16,0 3-2-16,0 3-1 16,0-3-2-16,7 3 1 15,0-6-1-15,7-4-2 16,0-5-41-16,4-10-20 16,3-7-119-1</inkml:trace>
  <inkml:trace contextRef="#ctx0" brushRef="#br0" timeOffset="28520.888">2388 11389 340 0,'-3'3'126'0,"3"7"-98"0,-11 18 6 15,4-6-6-15,-3 15-12 16,-12 7-1-16,-2 7-3 16,-1 8 0-16,-3 13-6 15,3 0 0-15,15-9 4 0,10-3-4 0,10-16 2 16,15-13-1-16,-1-6 1 16,1-12-4-16,3-1-1 15,8-9-1 1,2-3 1-16,-6-6-20 0,4-7-6 15,2-2-45-15,-6-7-21 16,-7 0-67 0</inkml:trace>
  <inkml:trace contextRef="#ctx0" brushRef="#br0" timeOffset="28788.359">2773 11242 316 0,'-4'-41'121'0,"8"32"-95"0,-4-1 14 0,0 10-1 0,3 6 1 16,1 10 5-16,-1 12-13 15,-3 29-5-15,-3 21-15 16,-1 13-3-16,-6 31-2 0,-4 16-1 16,0 0-1-1,-1 25-3-15,5-15-2 0,3-20-2 16,7-15-1-16,7-6-18 15,3-13-9-15,5-19-26 16,2-22-12-16,8-18-88 16,0-16-51-1,3-16 96-15</inkml:trace>
  <inkml:trace contextRef="#ctx0" brushRef="#br0" timeOffset="29106.535">3591 10470 312 0,'21'-103'118'0,"-13"81"-92"0,-5 3-7 15,-17 38 53-15,-18 47-27 16,-3 15-5-16,-14 45-8 15,-4 24-19-15,-7 45-1 0,-4 18-1 16,4 28-6-16,14-5-1 0,18 5 0 16,25-34 0-16,17-19-5 15,14-16-1-15,14-30-2 16,8-20 3-16,24-28-27 16,7-22-8-16,3-19-57 15,19-21-25-15,-11-29-33 16</inkml:trace>
  <inkml:trace contextRef="#ctx0" brushRef="#br0" timeOffset="29722.046">7761 10395 264 0,'32'-91'101'0,"-7"72"-78"0,13 4 17 0,-16 15 3 16,9 12-3-16,5 23 0 15,6 46-8-15,0 17-3 16,-3 39-16-16,-4 17-1 0,-3 37-1 15,-7 7-4-15,-11 21 1 16,-7-15-3-16,-11 16 0 16,-3-20-3-16,-7-21 1 15,-3-16-2-15,-1-12-1 16,0-26-21-16,4-28-9 16,11-28-47-16,3-25-18 15,10-31-56 1</inkml:trace>
  <inkml:trace contextRef="#ctx0" brushRef="#br0" timeOffset="30064.6">9394 10264 248 0,'-21'-35'93'0,"7"22"-72"0,-18 4 11 16,15 3 3-16,-11 15-6 15,-4 7 3-15,-7 18-5 16,-7 32 1-16,-7 31-16 16,-7 23 6-16,-10 39 5 0,-1 33-8 0,8 21-3 15,10 28-5 1,14-5-2-16,11 5-3 15,17-25-2-15,4-65 3 0,49 37 2 16,25-25-2-16,15-22-2 16,30-31 0-16,19-25-1 15,7-26-80-15,24-15-33 16,7-31-44 0</inkml:trace>
  <inkml:trace contextRef="#ctx0" brushRef="#br0" timeOffset="30440.798">12442 10326 236 0,'32'-59'88'0,"0"46"-69"0,39 19 24 16,-36 4 7-16,21 24-4 16,4 42 0-16,0 14-8 0,0 55-3 15,0 11-20-15,-3 45 0 16,-8 0 1-16,-7 18-10 0,-13-15-4 15,-19-6-1-15,-13-7 1 16,-15-22-17-16,-10-25-4 16,-4-18-31-16,-3-26-10 15,-4-21-53-15,-3-14-22 16,-8-21 27 0</inkml:trace>
  <inkml:trace contextRef="#ctx0" brushRef="#br0" timeOffset="31147.565">4043 11314 232 0,'3'-31'88'0,"4"27"-69"0,8-2 24 0,-8 6 5 0,3 3-3 15,1 7 0-15,-4 15-5 16,-7 12-2-16,-11 23-21 16,4-16-1-16,-25 31-2 0,-3 16-5 15,-7 13-1-15,-1-4-4 16,5-3-3-16,-8-12 2 16,7-1 0-16,7-5-4 15,1-13 1-15,9-16-20 0,5-3-9 16,6-19-32-16,4-15-13 15,0-13-54 1,7-10-49-16,-4-12 69 16</inkml:trace>
  <inkml:trace contextRef="#ctx0" brushRef="#br0" timeOffset="31372.44">3616 11195 308 0,'11'-7'115'0,"10"14"-89"0,7 12 19 0,-10-4 1 16,3 13-13-16,7 16-4 16,4 13-11-16,-8 15-3 0,8 0-9 15,0 25-2-15,7 13 0 0,-4-3-2 16,7-4-2-16,8 1 1 16,-4-7-1-16,7-6-29 15,-1-19-10-15,1-13-49 16,18-21-19-16,-4-22-28 15</inkml:trace>
  <inkml:trace contextRef="#ctx0" brushRef="#br0" timeOffset="32077.765">9754 11072 272 0,'32'-59'104'0,"-21"46"-81"0,-4 10 7 0,-4 9-1 16,-3 16-1-16,-3 10 6 16,-8 9-10-16,-7 15-2 15,-6 19-13-15,-4 10-3 0,-1 0-2 16,1-4 0-16,0 1 0 15,-4 2-2-15,4 1-2 16,0-4 1-16,3-8-1 16,4-14 0-16,3-12 0 15,4-15-31-15,4-4-12 16,-1-16-24-16,0-12-11 0,4-19-46 16</inkml:trace>
  <inkml:trace contextRef="#ctx0" brushRef="#br0" timeOffset="32301.601">9363 10991 260 0,'3'-56'99'0,"4"59"-77"0,11 12 22 15,-7 4 7-15,6 12-9 16,4 10-3-16,8 9-10 16,-1 16-6-16,4 16-13 15,-1 15-2-15,5-3-1 0,-5 6-1 16,5 13 1-16,-5-6-6 15,5-10-1-15,-1-12 0 16,0-10 2-16,4-9-32 0,0-13-12 16,0-6-74-16,10-9-30 15,4-10 21 1</inkml:trace>
  <inkml:trace contextRef="#ctx0" brushRef="#br0" timeOffset="33405.826">23731 10925 212 0,'29'-69'79'0,"-22"50"-61"0,-4-6 12 0,1 13 2 15,-4-4-8-15,-4-6 0 16,-3-3 0-16,-11 0 2 16,-10-3-14-16,-14 3 9 0,-11 9 2 15,-10 16 0-15,-29 12 0 16,-21 20-6-16,-18 21 0 15,-34 41-6-15,-5 16-1 16,-24 44-4-16,7 21 1 16,25 16 0-16,31-12 1 15,47-22 2-15,41 3 4 16,40-13-4-16,52-18 2 16,39-7-3-16,36-19 0 15,24-5-3-15,21-26-1 16,15-22-1-16,3-37 0 0,21-23 0 15,-7-24 0-15,18-38 0 16,-15-23 0-16,-2-21 0 16,-19-40 2-16,-35-26-3 15,-39-25 0-15,-45-28-1 16,-64 15-2-16,-46 7-4 16,-46 12-2-16,-35 57-2 15,-28 34 0-15,-14 48 2 16,10 40 2-16,7 28-12 15,43 16-4-15,46 9-40 16,41 13-16-16,33 16-100 16</inkml:trace>
  <inkml:trace contextRef="#ctx0" brushRef="#br0" timeOffset="33982.753">24853 12715 312 0,'32'-40'118'0,"-21"15"-92"0,10-4 6 16,-11 14-4-16,4-7-12 16,-3-6 1-16,-7-4 3 15,-15 10 2-15,-10 3-11 16,-18 16 2-16,-28 19 3 0,-21 18 1 15,-15 17-1-15,-27 43 0 16,-4 15 0-16,7 17-2 16,-4 31-1-16,18-13-1 0,29-12 0 15,41-4 0-15,47-15 2 16,31-16-3-16,60-18 1 16,36-23-5-16,45-34 1 15,36-28-5-15,7-23-2 16,14-11 6-16,-18-14 5 15,-39-21-4-15,-24-25-2 16,-46-7-3-16,-46-34-3 16,-39 6 1-16,-56 0-1 15,-43 19-3-15,-49 19 0 16,-25 31-12-16,-21 32-5 16,1 28-25-16,34 15-8 15,29 22-48-15,31 26-18 16,18 18-47-16</inkml:trace>
  <inkml:trace contextRef="#ctx0" brushRef="#br0" timeOffset="34568.594">25665 14268 260 0,'14'-142'99'0,"-18"83"-77"0,-13-41 18 16,2 56 2-16,-16-3-9 15,-12 3 0-15,-6 6-9 0,-15 4-5 16,-20 5-11-16,-19 7 1 0,-6 4 4 15,-25 5 4-15,-14 13 2 16,-14 13-6-16,-32 37-3 16,-36 34 1-16,-20 42 3 15,-39 59-2-15,-8 47 1 16,22 25 6-16,32 19 2 16,42 22-6-16,56-13-2 15,57 0-1-15,63 1 2 0,43-23-5 16,63 13-1-16,28-38-4 15,57-24-1-15,24-11-1 16,40-49 1-16,38-44-2 16,28-60 2-16,25-50-2 15,21-35 2-15,18-30 2 16,4-51 2-16,-43-29-6 16,-21-49-2-16,-57-47-9 15,-60-35-4-15,-63-29 3 16,-95-5 2-16,-74-10 5 15,-92 51 4-15,-78 40-1 16,-53 28 0-16,-14 47 1 16,1 38 0-16,-43 7-9 15,59 33-2-15,61 17-73 0,50 15-32 16,31 13-75 0</inkml:trace>
  <inkml:trace contextRef="#ctx0" brushRef="#br0" timeOffset="35544.837">4537 11734 252 0,'-18'-12'93'0,"8"12"-72"0,-5 0 27 0,8 0 7 15,0 0-1-15,-3 3 5 16,3-3-6-16,3 0 0 16,4 6-30-16,11-3 11 0,13-3 6 15,19 0-6-15,3 0 0 16,14 0-10-16,10 0-3 16,22 0-6-16,14 0-1 15,-15 0-13-15,5 0-3 16,-1 0 5-16,0 6 3 15,-17-6-3-15,-11 0-2 16,-14-6-27-16,-7 3-12 0,-15-3-74 16,1-4-32-16,-14 1-64 15</inkml:trace>
  <inkml:trace contextRef="#ctx0" brushRef="#br0" timeOffset="36400.115">10097 11502 228 0,'-8'-9'88'0,"5"5"-69"0,3-2 24 0,0 6 5 15,0 0-5-15,0 0 1 16,0 0 2-16,0 0 1 15,7 0-25-15,4 10 7 0,6-4 4 16,11 3 0-16,8 1 1 16,10 2-4-16,3-2 1 0,0-4-8 15,4 0-2-15,0 0-10 16,7-2-4-16,0-1-2 16,-3-3-1-16,-8-3-2 15,-10-1 1-15,-11 1 0 16,-10-3 1-16,-8 0-38 15,-6 0-16-15,-4-1-52 16,0 1-21-16,3 0-72 16</inkml:trace>
  <inkml:trace contextRef="#ctx0" brushRef="#br0" timeOffset="38412.672">7034 14208 224 0,'15'-47'85'0,"-8"28"-66"0,0-22 25 0,0 23 9 0,0-11-7 15,3-8-2-15,1-4-1 16,-1 3 2-16,1 7-24 16,-4 9 8-16,0 28 20 15,-3 16-7-15,-4 16-14 16,-4 15-10-16,-6 16-9 16,-5 25-1-16,1-3-3 15,0-3 0-15,-3 6-1 16,3 6 0-16,3-6-5 15,7-15 1-15,4-17-44 0,4-11-20 16,3-20-26 0,4-12-7-16,-4-7-73 15</inkml:trace>
  <inkml:trace contextRef="#ctx0" brushRef="#br0" timeOffset="38805.202">7571 13941 364 0,'0'-34'134'0,"-4"31"-104"0,-6 12 5 0,2 1-4 16,-6 18-11-16,-7 6 0 16,-7 10 0-16,0 22 0 0,0 22-11 15,6 6 8-15,19 0 5 0,6 6-2 16,11 7-2-16,22-19-8 15,6-16-2-15,4-13-2 16,10-18 1-16,11-9 0 16,4-23 1-16,0-34 4 15,-8-19 3-15,-3-9 0 16,-14-10 1-16,-11-25-6 16,-17-9-4-16,-18-7-3 15,-25-12 0-15,-24-12-4 16,-8 15-2-16,-6 32-9 15,-4 24-5-15,-7 32-16 16,3 31-6-16,8 16-28 0,13 13-12 16,11 2-33-16,11 7-12 15,7 3-18 1</inkml:trace>
  <inkml:trace contextRef="#ctx0" brushRef="#br0" timeOffset="39122.825">6361 15045 316 0,'-15'6'121'0,"26"-6"-95"0,17 4 25 15,-3-4 2-15,17-4-6 16,18 1 1-16,18-3-11 16,31 0-3-16,11-4-19 15,21 1-5-15,18-4 1 0,3 1-7 16,18 2 0-16,-10-8-2 16,6-1 1-16,7-3-2 15,-17-10 2-15,4-5-42 16,-8 2-16-16,-21 7-150 15</inkml:trace>
  <inkml:trace contextRef="#ctx0" brushRef="#br0" timeOffset="39629.48">7052 15356 324 0,'0'-44'123'0,"4"31"-95"0,-4 1 20 16,0 12 3-16,0 3-13 16,-4 9 0-16,4 10-8 0,0 10-2 15,-3 2-15-15,3 1 1 0,0-1 0 16,0 1-5-16,0-1-3 16,0 0-3-16,0 4 0 15,0 0-20-15,0-7-8 16,0-6-47-16,3-6-18 15,1-6-91 1</inkml:trace>
  <inkml:trace contextRef="#ctx0" brushRef="#br0" timeOffset="39976.176">7458 15472 356 0,'-21'-7'132'0,"14"7"-103"0,-1 0 21 15,8 0 3-15,-3 0-18 16,3 0-5-16,0 0-15 16,0 0-5-16,0 0-6 15,7-3-3-15,4-3 2 0,3-4-2 16,0-2 2-16,3-4-2 15,-2 1 2-15,-5 2-2 16,-3 1 2-16,-7 12 0 16,-7 12 1-16,-3 1-2 15,-1 2-2-15,4 1-10 0,3-7-6 16,4 1-41-16,4-4-15 16,6-6-73-1,1-6-67-15,-4-1 78 16</inkml:trace>
  <inkml:trace contextRef="#ctx0" brushRef="#br0" timeOffset="40260.279">7761 15183 376 0,'4'-12'140'0,"-4"8"-109"0,0 1 18 0,0 3 2 0,0 3-22 16,-4 7-4 0,-3 12-13-16,0 9-3 0,-4 7-5 15,1 3-3-15,3-4 2 0,0 1-2 16,3-4-1-16,1-2 1 16,3-7-1-16,0-6-25 15,3 2-10-15,4-8-22 16,0-4-7-16,4-2-37 15,3-7-15-15,4-7-7 16</inkml:trace>
  <inkml:trace contextRef="#ctx0" brushRef="#br0" timeOffset="40588.399">8057 15161 304 0,'-10'6'112'0,"3"7"-87"0,-4 12 11 0,1-9 0 16,3 12-7-16,-4 6 3 16,4 4-5-16,0-3 1 15,7-4-16-15,7-3 6 0,7-3 5 16,7-6-3-16,0-6-2 16,8-10-2-16,-1 3 0 15,4-12-2-15,3-10 1 16,-3-12-2-16,-8-10 2 0,-6-6-4 15,-11 0 1 1,-11 4-5-16,-10-1-2 0,-3 10-5 16,-8-1 0-16,-7 7-9 15,-3 6-2-15,0 10-27 16,7 9-13-16,3 0-31 16,7 9-11-16,4 7-84 15</inkml:trace>
  <inkml:trace contextRef="#ctx0" brushRef="#br0" timeOffset="41306.908">6738 16472 232 0,'-14'-3'88'16,"10"0"-69"-16,1-1 24 0,3 4 7 0,0 0-8 16,0 0-3-16,0-3-6 15,3-3-1-15,1-3-18 16,3-1 5-16,4-6 4 0,3-2-3 15,7-1 0-15,0-6-5 16,7 6 1-16,4 3-5 16,-7 10 1-16,-1 0 2 15,-2 15 3-15,6 10-3 16,-4 6 2-16,-6 3-3 16,-4 7 0-16,-7-4-3 0,0 7 1 15,-14 2-4-15,-3 20-2 16,-8-3-2-16,-3 5-3 15,0-8 3 1,3-7 0-16,4-4-6 0,7-8 0 16,7-1 1-16,7-8 1 15,14-5 1-15,7-5 0 16,8-3 0-16,2-7 0 16,1 3 2-16,-3-9 1 15,2 0-1-15,-9 0 1 16,-1-3-2-16,-7-3-1 15,-3 6-17-15,-4-3-9 0,3-3-37 16,-10-1-15-16,8 1-36 16,2-7-16-16,1-2-23 15</inkml:trace>
  <inkml:trace contextRef="#ctx0" brushRef="#br0" timeOffset="41685.705">7454 16544 340 0,'-10'3'126'0,"13"-3"-98"0,-3 0 12 0,0 0-2 16,7 0-12-16,0 0-1 15,0 0-5-15,0 0-3 16,0-3-9-16,0-7 4 0,4 7 1 16,-4-6 0-16,0 3 0 15,-3 3 1-15,-4 3 4 16,0 3-10-16,-4 3-2 15,-3 3-4-15,0 1 1 16,4-1-15-16,3 1-7 16,3-4-28-16,4-3-12 0,4-3-29 15,3-3-12-15,-11 3-48 16</inkml:trace>
  <inkml:trace contextRef="#ctx0" brushRef="#br0" timeOffset="42554.826">7782 16139 236 0,'0'-9'90'0,"0"6"-70"0,7-3 24 15,-3 2 6-15,3-2-8 16,0 6 0-16,0 6-7 16,-3-2-1-16,-4 11-19 0,-4 4 6 0,1 6 6 15,-5 0-4-15,-2 3-1 16,3-6-8-16,3 4-4 15,-6-8-5-15,6-2-4 16,1-3-3-16,3-1 1 16,7-2-1-16,3-1 0 15,8 0 0-15,3 1 0 16,7-7 2-16,8 6 0 16,2-2 0-16,1 2 0 15,0 0-3-15,0 4 2 16,0-1 1-16,-1 4 2 15,5 0 1-15,-1-1 1 16,-3 1 6-16,0-3 6 16,-11 5 1-16,0-5-1 0,-10 0 0 15,-4-1 3-15,-11 1-5 16,-6-1 2-16,-11 1-9 16,-11-1-2-16,-3 7-3 15,-4 0-2-15,-3 6 1 16,-4-6 1-16,0-4-6 15,-7-2-1-15,8-7-31 16,6-6-12-16,4-9-21 16,6-7-8-16,12-6-35 15,3-3-16-15,0 0-12 16</inkml:trace>
  <inkml:trace contextRef="#ctx0" brushRef="#br0" timeOffset="42818.516">7782 16083 304 0,'-35'9'112'0,"31"-5"-87"0,1-4 15 0,3 0 3 16,7 0-6-16,7 0 2 15,7-4-6-15,11 1 0 16,14-3-19-16,7 0 5 0,0-4 2 15,3-2-11-15,4 2-6 16,4 1 2-16,-4 3 0 16,-7-1-16-16,-11 7-7 0,-7 0-58 15,-10 7-24-15,-11-4-77 16</inkml:trace>
  <inkml:trace contextRef="#ctx0" brushRef="#br0" timeOffset="43395.564">7655 15901 316 0,'-24'-16'121'0,"9"10"-95"0,-9-6 9 0,10 2-4 16,-15-2-11-16,-16-4-1 16,-12 0 0-16,-10 1 0 15,-7-4-10-15,-21 3 1 0,-15 7 3 16,1 9-1-16,-18 15 3 16,-11 20-4-16,11 6-1 15,-3 12-2-15,-1 10 0 16,11 31 0-16,18 9 2 15,25 4 1-15,24 18 3 16,28 7-7-16,32-13-4 16,35-3 2-16,18-3 1 15,43-10 2-15,24-15 2 0,31-12 1 16,22-26 1-16,28-25 0 16,8-25 0-16,24-32-2 15,-8-8 1-15,5-20-2 16,-19-18 0-16,-13-23-1 15,-11 10 0-15,-32 0-2 16,-28-6 1-16,-38 0-2 16,-36-3 0-16,-43 3-1 15,-48 6 0-15,-33 3-5 16,-59-6-1-16,-26 6-4 16,-38 19 1-16,0 22-13 15,-10 28-5-15,24 16-10 16,32 6-3-16,35 0-18 0,32-3-7 15,28-3-61 1,39-9-24-16,28-4-5 16</inkml:trace>
  <inkml:trace contextRef="#ctx0" brushRef="#br0" timeOffset="44256.539">10583 15011 272 0,'-28'-32'101'0,"21"17"-78"0,4-7 20 0,3 9 2 16,3-3-6-16,1 1 2 0,3-4-8 16,3-3 0-16,4 3-19 15,4 0 7-15,10 10 6 0,7 0-4 16,11 9-1-16,7 9-1 15,4 10 1-15,3 15-3 16,3 7 0-16,1 0-1 16,-11 3 0-16,-18 3 0 15,-17 12 0-15,-18 13-7 16,-15 1-4-16,-9-4-2 16,-15-4-1-16,-10-2-2 15,-8 3-2-15,-3 12 1 16,11-2-1-16,10-11-3 0,11-8 2 15,14-7-1 1,14-9 0-16,14-4 2 16,14-8 0-16,14-11 0 0,4-5 0 15,7-10 0-15,11-3 0 16,-1-6 0-16,-21 3 0 16,-6 0-5-16,-5-1-1 15,-6 1-26-15,-4 0-9 16,-3 0-32-16,-8 3-14 15,1 0-39-15,3-9-16 16</inkml:trace>
  <inkml:trace contextRef="#ctx0" brushRef="#br0" timeOffset="46312.968">12898 15023 316 0,'-18'-3'118'0,"11"0"-92"0,0 0 19 0,7 3 5 15,0 0-21-15,0 0-6 0,7-6-3 16,3-1-1-16,5-2-10 15,2-1-5-15,4 1-1 0,4 6-2 16,0-3 2-16,-4 6-31 16,-10 6-13-16,-4-3-37 15,-11 6-13-15,-7 13-51 16</inkml:trace>
  <inkml:trace contextRef="#ctx0" brushRef="#br0" timeOffset="46474.531">12767 15240 280 0,'0'9'104'0,"11"-6"-81"0,6-3 12 16,-13 0-2-16,13-9-12 0,-2 9-1 15,9-13-12-15,12-6-5 16,-1 4-2-16,0-1-4 0,0 3 0 16,-3 4-60-16,0 3-25 15,-4 6-38 1</inkml:trace>
  <inkml:trace contextRef="#ctx0" brushRef="#br0" timeOffset="53384.462">10026 15399 236 0,'-11'7'88'0,"8"-4"-69"0,-1 0 28 16,4-3 10-16,-3 3-4 16,-1 0 2-16,1 0-5 15,-1 1 1-15,1-1-28 16,3 3 5-16,3 0 0 0,1 4-4 15,6-4 0-15,8 0-2 16,3-6-2-16,11 0-4 16,14-6 0-16,10-7-5 15,4 1-1-15,-7-1-6 16,-7 4-3-16,-7 3 2 16,-11 2 0-16,-3 4-1 0,-8 0-2 15,-3 0-28 1,1-3-11-16,-1-3-54 15,0-6-20-15,7 2-86 16</inkml:trace>
  <inkml:trace contextRef="#ctx0" brushRef="#br0" timeOffset="53920.419">11278 15418 348 0,'-7'-3'132'0,"11"-3"-103"0,3-4 23 0,0 4 4 15,0 0-10-15,4-3-2 16,-1-1-10-16,4 7-1 16,0-3-19-16,4-4-1 0,0 10 0 15,3-9-5-15,0 6-2 16,4-7-3-16,6-5-3 15,5-1 1-15,6-3-1 16,4 0-9-16,0 4-2 16,-4-4-58-16,-3 6-24 0,-4 4-112 15</inkml:trace>
  <inkml:trace contextRef="#ctx0" brushRef="#br0" timeOffset="60245.272">12051 14954 264 0,'-4'-15'99'0,"4"8"-77"0,0 4 18 0,0 3 4 16,0 0 1-16,0 0 5 16,0 0-10-16,0 0-4 15,0 0-20-15,-3 6 5 0,-1 4 3 16,1 5-1-16,-4 7-2 16,-4 10-9-16,-3-1-5 15,-4 4-4-15,1 2 0 16,3-2-2-16,3-7-1 15,4-6-2-15,7-10-1 0,4-2 2 16,3-10 2 0,3 0 0-16,4-10-1 15,4 7 1-15,3-3-1 0,7 6 0 16,4 9 0-16,3 1-3 16,1 15 2-16,-1 3 1 15,0 7 2-15,-3-1-1 16,-7-2-1-16,-4-1 5 15,-4-6 4-15,-6 0 8 16,-4-9 7-16,-10 3-4 16,-8-10-2-16,-10 3-10 15,-7-5-3-15,-8-1-3 16,-3 0 1-16,1 1-7 16,-1-4 1-16,0 0-37 15,4 0-13-15,3-3-24 0,7-3-7 16,8-3-107-1</inkml:trace>
  <inkml:trace contextRef="#ctx0" brushRef="#br0" timeOffset="60470.954">12047 14863 420 0,'25'0'159'0,"3"-6"-124"0,25 3-7 0,-21-3-11 16,7-7-14-16,7-3 0 0,-1 1-1 15,1-4 1-15,0 0-2 16,4 3-16-16,-5 4-5 0,1 2-72 16,0 4-31-16,-3 12-25 15</inkml:trace>
  <inkml:trace contextRef="#ctx0" brushRef="#br0" timeOffset="60918.515">13342 15039 368 0,'-11'-3'137'0,"11"3"-106"0,-3 0 17 0,3 0 0 0,0 0-4 16,0 0 3-16,7 0-13 16,4 0-3-16,3-3-18 15,3-4-8-15,5-2-1 0,6 0-3 16,3 2 2-16,5-2-4 15,-4 6 0-15,-4-4-41 16,-4 7-17-16,-6 7-34 16,-7-4-14-16,-4 3-62 15</inkml:trace>
  <inkml:trace contextRef="#ctx0" brushRef="#br0" timeOffset="61331.627">13818 14622 276 0,'4'-16'104'0,"-1"7"-81"0,-3 9 27 0,0 0 8 0,4 0-11 16,-1 6 0 0,1 3-10-16,-4 10-2 0,-4 16-20 15,1 12 2-15,-1 9 1 0,1 1-4 16,-1 2 0-16,-3-5-8 15,0-4-2-15,0 0-2 16,4 0 1-16,-1-6-18 16,1-6-6-16,3-7-37 15,3-9-12-15,1-6-32 16,3-13-12-16,0-3-22 16</inkml:trace>
  <inkml:trace contextRef="#ctx0" brushRef="#br0" timeOffset="62136.176">13395 14587 252 0,'-7'0'93'0,"7"0"-72"0,-4-3 20 0,4 3 4 0,0 0-3 16,0 0 21-1,4 3-12-15,3 7-27 16,0-1 5-16,7-3 2 0,7-2-1 16,11-4 2-16,7-4-12 15,7-2-4-15,0-3-9 16,-4 6-3-16,-7-4-2 16,-7 7-2-16,-6 0-41 15,-12 0-20-15,-6 7-119 16,-8 2-81-1,-6 0 106-15</inkml:trace>
  <inkml:trace contextRef="#ctx0" brushRef="#br0" timeOffset="63485.819">6336 11157 288 0,'28'-31'110'0,"-10"21"-86"0,6 1 22 0,-16 9 4 0,2 9-10 15,1 7 2-15,-4 3-9 16,-7 3 0-16,-11 6-19 16,-6 3 1-16,-8 20 1 0,-3-4-2 15,-1 0 0-15,5-7-2 16,6-2 0-16,4-10-9 16,0-3-1-16,7-6-4 15,7-6-2-15,10-7 3 16,15-3 2-16,14-6 0 15,14-3-1-15,3-1 1 16,1 4-1-16,-1 10-3 16,1 5 2-16,6 7-1 15,4 3-2-15,0 12 5 0,-3 4 1 16,-11 9 11-16,-8 6 3 16,-9 7-1-16,-5-4 1 15,-16-6 4-15,-12-6 2 16,-10-6-7-16,-18-4-2 15,-17-2-3-15,-7-4-1 16,-4-6-8-16,-11 0 0 16,-13-6-1-16,-1-4 0 15,-7 1 0-15,11-7 0 16,11-6-14-16,6-3-5 16,11-10-26-16,11-6-11 15,17-6-21-15,1-9-9 0,13-10-104 31</inkml:trace>
  <inkml:trace contextRef="#ctx0" brushRef="#br0" timeOffset="63737.344">6399 11239 380 0,'-31'0'143'0,"34"0"-112"0,15-7 12 15,3 7-4-15,11-9-20 16,17-4-3-16,11-5-4 16,18-7 0-16,13-7-6 0,5-5-4 0,-8 8 1 15,-18 7 0-15,1 7 1 16,0 8-24-16,3 4-9 16,3 6-57-16,1-3-21 15,7-3-51 1</inkml:trace>
  <inkml:trace contextRef="#ctx0" brushRef="#br0" timeOffset="64804.605">11162 11201 212 0,'-32'0'82'0,"25"-3"-64"0,4-3 18 0,3-1 4 16,0 1-10-16,-4-3 0 15,4-4 3-15,-3 1 1 16,3-1-18-16,0-3 4 0,3 4 3 15,8-4-1-15,6 0-1 16,15 4 0-16,14 3-1 16,3 2 0-16,1 7 0 15,-4 13-3-15,-1 6 2 16,-6 9 1-16,-7 6 0 16,-14 7-3-16,-11 12 2 15,-4-12-8-15,-20 31-2 16,-12-3-5-16,-6-9-1 0,-7 3 1 15,-4-10 0-15,3 6-5 16,5 1 1-16,6 3-2 16,11-4 0-16,10-2 2 15,11-7 2-15,21-9-3 16,18-10 0-16,11-9 3 16,6-10 3-16,18-5 0 15,14-4 0-15,-3 0-6 16,-11 0 1-16,-14 3 0 15,-14 4 2-15,-14 2-1 16,-11 1-1-16,-7-4-46 16,-7 7-19-16,0-7-35 15,-3-5-16-15,-4-4-61 16</inkml:trace>
  <inkml:trace contextRef="#ctx0" brushRef="#br0" timeOffset="66625.564">13014 9768 280 0,'-11'-41'104'0,"11"41"-81"0,-21-18-8 0,18 14-11 0,-4-11-5 15,3 5 0-15,-6-9-2 16,-1 7 2-16,-10-7 1 16,3 0-3-16,-24 1 2 0,7-1 1 15,-25 6 2-15,10-3-3 16,-31 4 0-16,18-1 1 16,-47 4 0-16,22 3 8 15,-50-1 5-15,29 1 0 16,-50 6 0-16,39 0-3 15,-63 10-1-15,42-4-1 16,-71 13 0-16,53-10-4 16,-70 16-3-16,60-12 0 15,-71 12 1-15,63-10-1 16,-69 11-1-16,62-8 3 0,-70 11 2 16,67-11-2-16,-81 11 0 15,74-7 1-15,-85 15 0 16,75-9 0-16,-82 26 0 15,81-17-2-15,-77 17 1 16,77-14 0-16,-73 7 1 16,80-15-2-16,-63 5 1 15,71-8-4-15,-61 2 0 16,68-12 3-16,-61 9 1 16,71-9-4-16,-59 6-1 15,55-6 1-15,-52 6 0 16,60 0 5-16,-57 3 5 15,60-6-7-15,-32-3-1 16,50-3-1-16,-35-1 2 0,42-5-1 16,-57 8 2-16,50-5-4 15,-35 6-2-15,45-7 4 16,-31 4 1-16,38-3 0 16,-31-1-2-16,35-2 1 15,-21-7 1-15,38 6-1 16,-38-3-1-16,42-3 1 15,-28 4-1-15,35-4-3 16,-31 16 2-16,28-7 3 16,-29 10 1-16,29-6-4 15,-18 12-1-15,25-9 1 16,-25 28 0-16,28-13-2 0,-3 29 2 16,17-13 1-16,8 16 0 15,10-9 0-15,3 40 0 16,4-22 2-1,4 25 1-15,6-24-4 0,-13 58 1 16,-15 64 0-16,8-22 0 16,17 5 0-16,14-18 0 15,18-21 4-15,21 11 5 16,25 1-5-16,10-22-2 16,4-13-1-16,14-3-1 15,11 6 2-15,28-12 1 16,6-10-1-16,8-15 1 15,21-10 0-15,7 16 3 0,11-3-1 16,28-7 0-16,-14-2-3 16,35-14 1-16,-11-5-2 15,33-13-1-15,2 6 1 16,22-6 1-16,-10-3-3 16,31 0 0-16,0-6 1 15,14-7 2-15,22-9-1 16,-15-6-1-16,14-7 1 15,25-9-1-15,-10-6 0 16,3-3 2-16,21-4 1 16,18-12 3-16,-21 0-5 15,6-3-1-15,15-7 0 16,7-6 0-16,-14-9 0 16,-4-13 2-16,-123 26-1 0,197-60 2 15,-42 12-4-15,-17 7 0 16,6-1 1-16,-21 4 2 15,-17-16-1-15,6 3 2 16,-13 0 0-16,-22 10 1 16,1-3-5-16,-33-10-1 15,12-10 1-15,-40 10 2 16,4 4-2-16,-28-11 0 16,-18-24 1-16,-4 6 2 15,-27-9-3-15,-29-26 0 16,-18-3 1-16,-20-24 0 15,-26-7 0-15,-27-13 0 16,-29-2 0-16,-28-4 0 16,-21-3-3-16,-25 12 2 0,-43 1 1 15,-17 12 0-15,-31 28 0 16,-33 26 2-16,-31 21-1 16,-14 10-1-16,74 38-2 15,-124-17 1-15,4 7-39 16,35 13-15-16,25 12-114 15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3:23:01.23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24761 4077 176 0,'8'-15'66'0,"-5"5"-52"0,8-2 14 16,-4 2 5-16,3-2-8 16,4-4-2-16,4-6-9 15,0-3-1-15,3 0-8 16,-4-10 8-16,-2 7 4 0,-8 3 6 16,-7 9 6-16,-7 10-3 15,-11 9 2-15,-14 10-5 16,-21 9-2-16,-17 6-5 15,-8 10 0-15,-3-1-3 16,-14 20 2-16,-11 8-4 16,11 4 1-16,10 0-3 0,11-3 2 15,10 0-4 1,19 3-2-16,16-3-2 0,22-6-3 16,32-13 3-16,38-16 0 15,22-19 5-15,35-21 5 16,14-7-1-16,7-12 3 15,14-16-4-15,-6-9-1 16,-19-22-2-16,-10-13 0 16,-21 3-2-16,-25-3-1 15,-28-12-1-15,-32 6 0 16,-21 9-5-16,-28 20 1 16,-32 8-2-16,-8 35 0 15,-2 6 0-15,6 23 0 0,15 15-16 16,17 6-8-16,21 10-28 15,15-1-11-15,10 4-17 16,4 3-6-16,6 3-62 31</inkml:trace>
  <inkml:trace contextRef="#ctx0" brushRef="#br0" timeOffset="466.491">25185 4463 300 0,'-18'9'112'0,"18"-15"-87"0,4 3 11 0,3 0-2 16,3-4-2-16,4-2 4 15,1 0-7-15,-1-1-1 16,0 1-15-16,-4-4 1 0,1 4 2 16,0-1-8-16,-1-5-4 15,-3 12-3-15,0-4 1 16,0 4 1-16,-3 0 3 15,-4 3 1-15,0 3 1 0,-4 4-7 16,-3-1 0-16,0 13 1 16,-3-10 1-16,3 7-1 15,-1-4-2-15,1 1 1 16,4-4 1-16,3 1-23 16,0-1-8-16,3-3-21 15,4-3-9-15,4-3-23 16,3 0-9-16,4-9-41 15</inkml:trace>
  <inkml:trace contextRef="#ctx0" brushRef="#br0" timeOffset="960.839">25827 3808 272 0,'-11'-41'104'0,"8"25"-81"0,3-3 25 0,0 16 6 15,3-6-17-15,1-4-6 16,3 4-3-16,7-4-1 16,14 1-14-16,18-1 1 0,18 7 0 15,6 3-1-15,4 3 2 16,7 6 1-16,-21 3 2 16,-10-2-4-16,-4 15 0 15,-15 12 3-15,-20-6 1 16,-18 1-7-16,-14-4-2 15,-8 0-3-15,1-3-1 0,0-3-3 16,3 6-2-16,4-3-2 16,11-4 1-1,6 7-1-15,11 1-2 0,4 11 0 16,6 4 3-16,4 6 0 16,4 6 3-16,3 4 1 15,8-13 1-15,-8 3 4 16,-7-10 5-16,-7 1-1 15,-14-10 1-15,-10 0-5 16,-12-3 0-16,-6-6-3 16,-14 0 0-16,-8-3-1 15,-9-4 0-15,-9-2-2 16,1-4 1-16,4-3-18 0,7-3-6 16,3-3-32-16,7-3-11 15,3 3-22-15,5-4-7 16,2 7-88-1</inkml:trace>
  <inkml:trace contextRef="#ctx0" brushRef="#br0" timeOffset="1506.523">23033 4090 228 0,'-4'-22'85'0,"8"19"-66"0,3 3 19 0,0-3 5 16,0 3-9-16,7-7 0 15,7 4-13-15,8-3-3 16,2 3-10-16,8 0-5 0,-4 3 0 15,-3 0 0-15,-4 3 1 16,-10 0-35-16,-7 3-17 16,-11 4-92-1</inkml:trace>
  <inkml:trace contextRef="#ctx0" brushRef="#br0" timeOffset="1655.657">23086 4341 264 0,'24'0'101'0,"5"-10"-78"0,31-9 9 15,-25 7 0-15,7-7-18 16,4 0-5-16,0 0-5 16,-4 13-1-16,-6 0-2 15,-12 6-51-15,-3 3-21 0,1 0-49 16</inkml:trace>
  <inkml:trace contextRef="#ctx0" brushRef="#br0" timeOffset="4158.654">23922 10753 208 0,'28'-32'79'0,"-14"13"-61"0,4 1 15 0,-11 8 3 0,-7-2-7 15,-4-1-2-15,-6 1-4 16,-11-1 0-16,-18 7-13 15,-32 3 5-15,-17 3 5 0,-4 6-2 16,-24 6-1-16,-15 10-5 16,-10 7-2-16,-32 15-6 15,-6 21-1-15,-40 29 3 16,-14 10 1-16,-18 46 1 16,5 7 0-16,13 19 2 15,49 3 1-15,54-16 1 16,56-4 2-16,84-14-3 15,71-20-1-15,75-15 0 16,76-19 1-16,68-22 1 0,50-25 0 16,38-32-4-16,14-24 0 15,3-32-3-15,-20-25 0 16,-29-13-1-16,-35-37 0 16,-49-19-2-16,-67-25-2 15,-75-19 5-15,-88 10 1 16,-70-1 0-16,-81 20 1 15,-71 27-4-15,-56 26-2 16,-43 31 0-16,-21 28-1 16,32 16-16-16,56 13-6 15,78 2-58-15,71 10-22 16,63-9-82-16</inkml:trace>
  <inkml:trace contextRef="#ctx0" brushRef="#br0" timeOffset="7625.079">25464 12900 152 0,'14'-18'57'0,"-14"18"-44"0,14-22 12 0,-11 15 1 0,4-5-6 16,0-1 1-16,7-5-6 16,-3-1-1-16,7-6-8 15,-4 3 3-15,-4-10 1 0,1 7 10 16,-11-6 5-16,0 6-7 16,-28 0 0-16,7 6-2 15,-25 10-1-15,10 2-7 16,-41 10-5-16,-33 7 0 15,5 5 0-15,-15 7-1 16,-14 13-2-16,3 15 7 16,-14 19 3-16,-13 19 1 15,13 3 3-15,8 9-1 16,6 16 0-16,25-3-5 16,32-10-3-16,35-5 0 0,39 2-1 15,28-6 2-15,43-12 1 16,31-17 1-16,29-18 0 15,31-25-4-15,25-25-1 16,14-22-1-16,4-25 1 16,-1 0-2-16,-34-19 2 15,-36-25 0-15,-39-7 1 16,-38-15-2-16,-47-21 1 16,-52 11-4-16,-29 19 0 15,-45 20-1-15,-18 24 0 16,-14 22 0-16,-4 22 0 0,28 19-14 15,33 19-6-15,24 13-66 16,31 2-28 0,26 1-24-1</inkml:trace>
  <inkml:trace contextRef="#ctx0" brushRef="#br0" timeOffset="8256.29">25619 14547 340 0,'31'-47'129'0,"-23"15"-100"0,-5-27-9 0,-3 27-10 15,-3-12-10-15,-5-3 0 16,-6-3 2 0,-10-3 3-16,-15 0-2 0,-7-1 0 0,-10 7 1 15,-22 10 0-15,-21 5 0 16,0 10-2-16,-13 3 1 16,-23 10 2-16,1 12 2 15,-10 7 3-15,-19 18 4 16,1 13-4-16,-28 12 2 0,-4 38-1 15,-32 28 3-15,7 31-5 16,-14 32-1-16,22 28 0 16,34 10 2-16,40 15-5 15,49-12-1-15,45 2 4 16,47-21 3-16,59-16-2 16,36 4 2-16,53-17-2 15,24-24 0-15,29-10-3 16,24-9-1-16,0-20-3 15,22-24 1-15,-18-31-2 16,21-39-1-16,-11-33 1 16,22-17 1-16,-8-24-1 15,4-35 2-15,-14-31-2 16,-3-51-1-16,-40-21 3 16,-27-54 0-16,-29-103-8 0,-78-10-2 15,-84 23-3-15,-99 18-1 16,-102 60 3-16,-78 53 3 15,-49 50-4-15,-4 54 1 16,29 37-27-16,24 28-12 16,57 7-138-1</inkml:trace>
  <inkml:trace contextRef="#ctx0" brushRef="#br0" timeOffset="9909.29">455 5949 228 0,'11'-3'88'0,"3"-3"-69"0,3-13 11 16,1 16-2-16,0-7-5 16,6 1-2-16,5-1 0 15,6 4 1-15,7-3-12 16,-6 6 3-16,6 0 3 0,4-1 3 0,-4 1 1 15,22-3 0-15,24-10 0 16,28-12-7 0,36-19 0-16,28-6-6 0,35-1-2 15,0 7-2-15,25 10-3 16,-25 15 1-16,7 6-1 16,-70 7 4-16,21 18 2 15,-46 1-5-15,21 8 0 16,-17 4-3-16,-25-6 0 15,-11-3 6-15,-18-7 2 16,-13-3-5-16,-15-3 0 16,-20-3-19-16,-12-3-5 15,-17 2-46-15,-25 4-18 16,-10 10-63-16</inkml:trace>
  <inkml:trace contextRef="#ctx0" brushRef="#br0" timeOffset="10508.535">1185 6106 236 0,'22'-41'88'0,"-15"29"-69"0,0-4 11 0,-7 10-2 15,0-1-5-15,0 4-2 16,-7 3-3-16,-4 10 1 15,-3 5-10-15,0 13 1 0,-7 10 1 16,-1 6 0-16,-2 6 1 16,3 3-2-16,-4 10-1 15,7 12-1-15,1 7 0 16,2-4-2-16,8-2 1 16,0-17-4-16,18-2 0 15,10-20 5-15,18-9 3 0,28-15 2 16,-4-13 3-16,8-16-7 15,7-31-3-15,13-19 1 16,1-3 0-16,-18-3-1 16,-10-6 1-16,-22-4 2 15,-14-8 5-15,-24 11-6 16,-25 7-2-16,-22 9-3 16,-17 10 0-16,-3 12-4 15,-15 16 0-15,4 9-1 16,-4 16 0-16,26 10-3 15,13 2 1-15,25 4-18 16,24 6-6-16,22 6-40 0,3 10-19 16,4 0-73-1</inkml:trace>
  <inkml:trace contextRef="#ctx0" brushRef="#br0" timeOffset="10707.032">1930 6460 368 0,'-4'-9'140'0,"1"9"-109"0,-1 0 5 0,4 0-7 15,0 0-19-15,0 0-6 16,0 0 0-16,4-10-1 16,-1 7-1-16,1-3-15 0,-4 6-4 0,0-3-44 15,7 3-18-15,7 0-67 16</inkml:trace>
  <inkml:trace contextRef="#ctx0" brushRef="#br0" timeOffset="11172.867">2240 5940 312 0,'-32'-3'115'0,"22"3"-89"0,-1-7 8 15,11 7-1-15,4-9-10 0,6 6-1 16,12-7-6-16,6 1 0 16,11-4-9-16,-4 1 5 0,14 6 3 15,4 2 4-15,-11 4 3 16,1 4-3-16,-11 2-2 16,-15 6 2-16,-6 1 0 15,-11-1-8-15,-7-2-2 16,-4 9-5-16,8-10-1 15,-4 7-3-15,7-4-1 16,7 1-1-16,7-1 0 16,10 4 2-16,8 6 2 15,7 3-3-15,-11 13-2 16,4-4 2-16,-4 1 0 16,-3 2 7-16,-8-5 4 15,-6-1 6-15,-11-6 2 16,0 0-5-16,-14-3 0 0,-11-3-8 15,-14 0-1-15,-6 0 0 16,-5 3 2-16,1 3-5 16,6-3-1-16,-2 3-11 15,13-10-5-15,18-5-109 16,14-10-99 0</inkml:trace>
  <inkml:trace contextRef="#ctx0" brushRef="#br0" timeOffset="11980.303">6611 5886 192 0,'-32'3'71'0,"22"-3"-55"0,-8-3 22 0,11 3 5 15,0-3-6-15,-7 3 1 16,-4 0-5-16,4 3 0 16,0 0-18-16,3 1 0 0,4 2-1 15,7 0 4-15,11 0 1 16,10 1 1-16,14-4 0 16,8-3-3-16,31-6 2 15,35-7-4-15,25-6 1 16,39-6-7-16,14 0-1 15,25-3-2-15,-11 9-1 0,7 3-6 16,-21 7 1-16,-14 3 0 16,-4 3 2-16,-21 3-1 15,-14 0 2-15,-21 0 0 16,-7-4 1-16,-7-5-2 16,-7-7-2-16,-11 1-4 15,-32 2-2-15,-10 4-33 16,-18-1-13-16,-3 4-45 15,-32 12-16-15,-29 7-33 16</inkml:trace>
  <inkml:trace contextRef="#ctx0" brushRef="#br0" timeOffset="12505.055">7034 6344 232 0,'46'-28'88'0,"-25"15"-69"0,8-15 17 0,-19 16 3 15,4-4-1-15,-7 0 2 16,0 1-7-16,-3-1-3 0,-4 7-16 15,-7-1 2-15,0 16 4 0,-18 7-5 16,-10 18 0-16,-14 4-3 16,-8 6 0-1,1 12 0-15,6 10 2 0,8 6-3 16,10-1 1-16,11-5-5 16,14-3 1-16,18-13-3 15,20-13 0-15,22-5 3 16,14-17 5-16,4-15-3 15,17-19 0-15,11-22-4 16,-4-9 1-16,-17-7 9 16,-11 4 5-16,-18-1-7 15,-14-12-1-15,-24 0-7 0,-15-6-2 16,-27 6-2-16,-19 10-2 16,-10 15-2-16,7 12-1 15,4 10-1-15,10 13 3 16,7 12-13-16,15 6-6 15,10 17-42-15,14 2-20 16,14 3-50-16,14 1-19 16,4 2 3-1</inkml:trace>
  <inkml:trace contextRef="#ctx0" brushRef="#br0" timeOffset="12747.31">7906 6507 392 0,'14'-22'145'0,"-4"13"-112"0,1-1 5 0,-4 4-2 0,-3-3-11 16,-4 6 3-16,-4-7-12 15,-3 4-4-15,-4 0-7 16,-3 3-4-16,0 3 2 0,-10 3 0 16,2 3 1-16,5 3-5 15,3 1-1-15,3 5-2 16,4-2 3-16,3 3-29 15,8-4-12-15,3-2-20 16,7-4-9-16,4-3-92 16</inkml:trace>
  <inkml:trace contextRef="#ctx0" brushRef="#br0" timeOffset="13241.621">8121 6015 348 0,'-7'-16'132'0,"7"10"-103"0,0 0 12 0,0 6-3 15,3-7-4-15,4 4 2 16,1-3-4-16,2 3-2 16,8 0-17-16,3 3 3 0,7 0 2 15,7 3-6-15,4 0 1 16,0 3-4-16,-4 4 0 15,-3-1-1-15,-7 1 2 0,-8-4-3 16,-2 3 1-16,-12 1-3 16,-6-1 2-16,-8 4-4 15,-3-1 0-15,-4 7-1 16,4 0-2-16,0 0 1 16,3 2-1-16,4 1-3 15,4 4 0-15,6-8 2 16,4 7 0-16,4-3-2 15,3-3 2-15,4 0 1 16,-4-6 2-16,0 5-3 16,-3-2 0-16,-8-3 3 15,-6-1 3-15,-12 1-2 0,-6 2-2 16,-3 1 2-16,-5 0 0 16,1-1-1-16,3-5-2 15,1-1 3-15,3 1 0 16,3-1-15-16,4-9-4 15,0 0-47-15,0 0-21 16,-1 0-131 0</inkml:trace>
  <inkml:trace contextRef="#ctx0" brushRef="#br0" timeOffset="14028.014">1926 6513 188 0,'-7'-6'71'0,"7"3"-55"0,4-3 20 0,-4 6 6 0,3-3-6 16,-3 3 2-16,4-3-2 15,-4 6 2-15,3 3-21 16,1 3 2-16,-1 4 1 0,-3-1-2 15,4-2-1-15,-4-1-5 16,3-6-2-16,-3-3 2 16,7-9 3-16,4-4-4 15,0-5 1-15,-1-4-3 16,1-3 2-16,3 6-2 16,-7 0 2-16,-4 0 0 15,-6 7 1-15,-1 5-4 0,-3 7-3 16,-3 7-5-16,3 2 0 15,0 4-2-15,7-4 0 16,3 0 2 0,8 1 0-16,6-4-49 15,5-3-21-15,-5 7-119 16</inkml:trace>
  <inkml:trace contextRef="#ctx0" brushRef="#br0" timeOffset="15462.6">12047 6100 236 0,'7'-35'90'0,"-3"23"-70"0,-4-7 15 0,0 12 0 15,0-2-5-15,-4 0 2 16,-3 2-3-16,0 4 0 16,-7 3-16-16,-3 7 3 0,-8 5 4 15,-3 13-5-15,-8 13 2 16,8-7-4-16,-18 22 2 15,4 1-4-15,3-4 1 16,7-3-5-16,11 0 1 16,14-3-3-16,18-3 0 15,21-10-3-15,10-3 1 16,7-18 4-16,18-17 4 0,18-8 0 16,3-10 1-16,-7-4-2 15,-10-8-1-15,-15-10 8 16,-10-10 4-16,-14-2-7 15,-18-1-3-15,-18 7-4 16,-20-1-2-16,-22 14-3 16,-14 5 1-16,0 13-7 15,4 10 1-15,6 5-1 16,15 14-1-16,10 2-5 16,11 7-2-16,14 3-33 15,11 3-13-15,10 3-25 16,7 12-11-16,4 1-73 15</inkml:trace>
  <inkml:trace contextRef="#ctx0" brushRef="#br0" timeOffset="15733.538">12485 6448 376 0,'17'-22'143'0,"-6"9"-112"0,7-3 8 0,-8 7-7 15,1-4-5-15,-1 1 1 16,1-1 0-16,-4 4 0 16,-7 0-15-16,-7 2-6 0,-4 7 0 15,-3 0-2-15,4 10 0 16,-1-1-3-16,1 7-2 0,3-7-2 16,3 1-1-16,4-1-3 15,0 0-1-15,4-2-29 16,-1-1-14-16,4 0-25 15,4-3-8-15,3 1-79 16</inkml:trace>
  <inkml:trace contextRef="#ctx0" brushRef="#br0" timeOffset="16243.164">12905 5949 324 0,'-11'-9'123'0,"8"9"-95"0,-1-10 14 0,4 10-1 16,4 0-10-16,-1-9-1 15,4 6-3-15,4-7 0 16,3 1-15-16,7-1 2 0,7 4 2 16,7 6-8-16,4 3-4 15,0 4-1-15,0-1 0 16,-4 3 10-16,-7-2 3 15,-6-1-3-15,-5 3 0 16,-10-2 1-16,-10-4 3 16,-11 6-7-16,-4 0-3 15,4 1-7-15,-11 2 0 16,4 4 0-16,7 0 0 16,3 3-3-16,11 3 2 0,7-1-1 15,11 8 0-15,7-1 2 16,3 0 0-16,0 0-3 15,0 1 2-15,-3-4 3 16,-4 0 1-16,-3 0 5 16,-4-3 3-16,-7-3-2 15,-7-1 0-15,-4-2-3 16,-6-3-1-16,-8-4-1 16,-6 0 2-16,-8-2-3 15,-3-1-2-15,-4 0-5 16,0-3 0-16,4 1-38 15,3-4-14-15,7 0-47 16,4-7-17-16,7-8-67 16</inkml:trace>
  <inkml:trace contextRef="#ctx0" brushRef="#br0" timeOffset="18765.206">11649 5708 168 0,'-18'-13'66'0,"15"7"-52"0,-1-4 17 16,4 1 2-16,0 6-5 15,0-3 0-15,0-1 0 16,0 7 2-16,0 0-16 15,-3 3 1-15,-1 7-1 0,4 2 1 16,0 4 4-16,7 0-2 16,7-4-1-16,11-2 7 15,10-10 3-15,15-7-3 0,6-5-2 16,22-7-3-16,27-6 1 16,8 9-8-16,28-6-4 15,11 7 0-15,7 2 0 16,10 7-6-16,-3 9 0 15,0-3-1-15,3 3 0 16,-14 0 0-16,-6-6 2 16,-1-3 1-16,-39 0 1 15,-24-1-5-15,-1 4 1 16,-17 0 0-16,-10-3 0 16,-11 6 2-16,-11 0 1 15,-3 0 1-15,-15 6 0 16,-3-3-5-16,-3 0 1 15,0-3-7-15,-4 0-3 16,0 0-32-16,-7 0-12 0,0-3-77 16,-14 6-30-16,-8 0 31 15</inkml:trace>
  <inkml:trace contextRef="#ctx0" brushRef="#br0" timeOffset="21858.96">1693 8718 212 0,'7'-32'79'0,"-3"10"-61"0,-4-12 10 0,0 25 3 0,-4-4-4 15,-6 4 2-15,-1 5-3 16,-10 11-1-16,-11 8-14 16,1 7 2-16,-1 7 3 0,0 8 3 15,-10 10 3-15,-4 25-1 16,-4 22-1-16,-9 0-8 0,6 16-3 15,-4 12-3 1,15-2-1-16,17-33 1 0,11 17 3 16,18 2 2-16,20-15 1 15,15-18 0-15,21-23 2 16,4-22-5-16,27-28-1 16,4-19 0-16,-3-15 2 15,-4-23-1-15,8-37 2 16,-1-6-4-16,-7-13-2 15,-14-25 0-15,-17 3-1 16,-26-6-2-16,-31-16 1 16,-28 16-2-16,-14 22-1 15,-11 25-2-15,-25 28 1 16,-6 28 1-16,6 23 0 16,4 24-3-16,25 19 0 15,13 13-3-15,29 0 1 0,32 0-26 16,21-4-9-16,14 4-40 15,3 3-16-15,15 22-68 16</inkml:trace>
  <inkml:trace contextRef="#ctx0" brushRef="#br0" timeOffset="22100.638">2469 9458 348 0,'-3'-50'132'0,"6"34"-103"0,1 0 27 0,0 13 5 16,-4 3-22-16,0 0-5 16,0 0-14-16,-4 3-2 15,0 3-11-15,-3 4-4 0,0 6 0 16,0 2-4-16,0 4 0 16,0 0 1-16,4 0 0 15,3-3-25-15,0-3-10 16,3-1-31-16,4-5-11 15,4-7-93 1</inkml:trace>
  <inkml:trace contextRef="#ctx0" brushRef="#br0" timeOffset="22623.977">2808 8511 316 0,'-42'-32'118'0,"24"29"-92"0,1 0 26 16,13 0 5-16,4 3-20 16,0 0-6-16,18-9-5 15,13-1 0-15,1-2-14 16,18-4 4-16,17 0 4 0,10 4 2 16,-3 2 4-16,-3 4-8 15,-22 12 0-15,-10 4-2 16,-11 9-1-16,-14 9-3 15,-14 6-2-15,-14 10-6 16,-14 0-1-16,0-3-1 0,0 0 1 16,6-1-2-16,5 1-1 15,6-3-2-15,18 12-1 16,11 3-1-16,7 7 3 16,6-4 0-16,5-6 1 15,9 1-3-15,1-8 2 16,11-2 1-16,-11-3 2 15,-8-4-1-15,-9-2 2 16,-15-1 4-16,-21 7 6 16,-18-1-5-16,-3 4 0 15,-11 3-4-15,-21-3-3 16,-7-4 0-16,-11-5-1 16,15-7-3-16,-1-10 2 15,15 1-12-15,3-10-5 0,14-2-30 16,11-4-11-16,7-4-19 15,11-2-6-15,3-3-16 16,10-1-7-16,15-5-33 16</inkml:trace>
  <inkml:trace contextRef="#ctx0" brushRef="#br0" timeOffset="22938.779">4177 7799 300 0,'7'-50'112'0,"-14"44"-87"0,-11 2 24 0,4 8 4 16,-11 5-15 0,-3 7-4-16,-4 6-3 0,4 12 0 15,-11 29-16-15,8 21 4 0,-5 20 2 16,5 43-3-16,-15 10 2 15,0 47-9-15,7-7-4 16,4 23-4-16,21-32-3 16,21-12-2-16,18-13 1 15,13-19-1-15,19-28 0 16,20-22-27-16,8-25-13 16,-4-19-38-16,4-15-17 0,10-23-74 15</inkml:trace>
  <inkml:trace contextRef="#ctx0" brushRef="#br0" timeOffset="23524.761">5073 8674 204 0,'25'-53'77'0,"-18"24"-60"0,3-15 28 16,-6 29 9-16,-4-4-2 16,0 9 2-16,-4 10-13 15,-3 10-5-15,-7 18-20 16,-7 13 3-16,-4 6 4 0,-3 3-6 16,-7 13-2-16,3 12-6 15,0 13-4-15,4-3 0 16,-11-4-1-16,7-3-5 15,4 4 1-15,7-10-2 16,0 0-2-16,7-12-26 16,3-16-12-16,4-13-30 0,0-15-10 15,4-10-66 1</inkml:trace>
  <inkml:trace contextRef="#ctx0" brushRef="#br0" timeOffset="23779.777">4653 8423 292 0,'7'-16'110'0,"0"13"-86"0,14 6 18 0,-6 4 1 16,2 11-10-16,4 14-2 16,1 8-9-16,6 17-1 15,-7 6-12-15,4 6-3 0,-1 22 0 0,8 6-5 16,-7 0-1-16,-4-16 0 15,7-8 2-15,4-17-8 16,3-6-3-16,-7-22-37 16,8-12-15-16,-5-13-55 15,5-12-21-15,-5-19 28 16</inkml:trace>
  <inkml:trace contextRef="#ctx0" brushRef="#br0" timeOffset="24260.028">5461 7959 212 0,'21'-31'79'0,"-7"15"-61"0,15-3 19 0,-15 10 4 15,0-7-8-15,3 7-2 16,5-1-4-16,-1 1-2 15,3-1-14-15,5 4 4 0,-8 3 3 16,0 0 1-16,0 3 3 16,4 3-1-16,0 3 2 15,-8 4 0-15,1 2 3 16,-11 16-5-16,-11 13-1 16,-6 9-5-16,-8 4-1 15,-14 5-4-15,-3-2 1 16,-4-10-4-16,4-3-2 0,-4-4 0 15,7 4-1-15,8 0 0 16,10-3 0-16,14 9 0 16,10-6 0-16,15-6 0 15,7-10 2-15,10-6-1 16,0-7 2-16,15-5-4 16,-1-4-2-16,-3 0 0 15,-3 1 1-15,-15-1-1 16,-7 0-1-16,-7-3-19 15,-3 7-10-15,3-4-47 16,-10-3-19-16,6-3-84 16,-3-9-54-16,4-1 108 15</inkml:trace>
  <inkml:trace contextRef="#ctx0" brushRef="#br0" timeOffset="24802.228">6234 8953 260 0,'-22'-3'99'0,"19"0"-77"0,3 3 20 0,0 0 6 16,7-4-4-16,4 1 4 15,6-3-7-15,18 0-1 16,11-4-22-16,18 7 5 0,6-3 1 15,4-3-10-15,1 5-5 16,6-2-4-16,-4-3-1 16,-6 9-5-16,-8-3 1 15,-17-4-9-15,-7 4-4 16,-11 0-44-16,-3 0-20 16,-4 0-103-1</inkml:trace>
  <inkml:trace contextRef="#ctx0" brushRef="#br0" timeOffset="25477.1">7719 8191 260 0,'0'-53'99'0,"3"43"-77"0,1 1 13 0,-1 9 1 0,4 9-2 16,0 1 5-16,1 18-9 15,-5 6-1-15,1 7-16 16,-4 22 3-16,-4 21 4 0,-3 7-7 16,0 3-2-16,0 10-4 15,0 9-2-15,0-3-3 16,3-13 1-16,4-9-2 0,4-7-1 16,3-9-8-16,0-9-3 15,0-16-34-15,4-16-15 16,-1-18-31-16,8-13-13 15,-8-6-21 1</inkml:trace>
  <inkml:trace contextRef="#ctx0" brushRef="#br0" timeOffset="25731.171">8167 7959 276 0,'7'-28'104'0,"0"31"-81"0,7 6 20 0,-7-2 6 16,7 11-9-16,0 17 1 0,4 9-12 16,-7 9-3-16,-4 10-15 15,-11 9 0-15,-3 25 0 0,-7 7-4 16,-4 2-2-16,1 10-5 16,3 6 0-16,-1-6 0 15,5-15 0-15,3-17-25 16,3-15-10-16,8-9-31 15,3-16-11-15,7-13-74 16</inkml:trace>
  <inkml:trace contextRef="#ctx0" brushRef="#br0" timeOffset="26002.92">8901 8432 308 0,'7'-6'115'0,"-4"16"-89"0,-3 15 19 0,0-10 1 16,-7 13-9-16,-3 10-2 15,-8 9-8-15,-7-6-3 16,-7 9-13-16,-3-3-4 0,0 6-1 16,0 7-3-16,-1 6-2 15,1-7 0-15,3-2 1 16,4-10-10-16,7-6-2 15,3-10-37-15,4-6-16 16,4-6-41-16,3-10-17 16,-4-15-4-16</inkml:trace>
  <inkml:trace contextRef="#ctx0" brushRef="#br0" timeOffset="26226.735">8470 8451 296 0,'-7'-9'110'0,"18"21"-86"0,6 29 22 16,-6-22 4-16,7 22-10 16,3 3 0-16,0 3-8 15,4 3-2-15,-1 0-17 16,-3 6-6-16,4 7 0 0,3 6-4 16,1-6-2-16,2-7-7 0,1-6-1 15,0-12-35-15,0 0-14 16,3-10-24-16,0-9-8 15,-3-10-50 1</inkml:trace>
  <inkml:trace contextRef="#ctx0" brushRef="#br0" timeOffset="27082.716">10019 8357 256 0,'-14'-37'96'0,"17"24"-75"0,4-6 12 16,-3 10 2-16,3-1-6 15,0 4 3-15,0 6-1 0,4 9 1 16,-1 10-17-16,-3 16 11 0,0 18 6 15,0 16-10-15,0 6-2 16,1-3-10-16,-1 1-4 16,0 8-3-16,3 1 0 15,1-4-2-15,3-12 2 16,-4-10-7-16,1-9-1 16,-4-12-38-16,-3-10-14 15,-8-13-28-15,-3-2-10 16,0-20-44-1</inkml:trace>
  <inkml:trace contextRef="#ctx0" brushRef="#br0" timeOffset="27277.495">9687 8802 304 0,'0'13'112'0,"18"-7"-87"0,24 4 9 15,-10-10-1-15,21 0-8 16,10-4 0-16,26-5-7 15,13-7-1-15,-3-2-10 16,-11 5-4-16,-7 4 0 0,-7 2-7 16,-10 4-1-16,-11 3-51 15,-11 0-23-15,-3 0-69 16</inkml:trace>
  <inkml:trace contextRef="#ctx0" brushRef="#br0" timeOffset="30631.619">11222 7978 184 0,'7'-22'68'16,"0"12"-52"-16,0 1 10 0,0 3 1 0,0-1-2 16,0 1 0-16,0 3-3 15,0 0 1-15,0-3-13 16,4 2 8-16,-4-2 4 0,0 6 2 15,0-3 1-15,-3-3-6 16,-4 6-1-16,3 0-2 16,1 0 0-16,-1 6 0 15,1-3 0-15,-1 13-2 0,-3 6-1 16,4 15-1-16,-1 14 0 16,1 5-4-16,-1 4 0 15,4 12 1-15,1 12 2 16,2 7-3-16,-3-3 0 15,4-6-3-15,-1-10 0 16,4-3-1-16,-3-10 0 16,0 1-2-16,-1-13-2 15,-3-3 3-15,0-13 2 16,-3-6-4-16,-1-6-3 16,-3-3 5-16,0-4 3 15,-3-5-14-15,-4 2-5 16,0-9-33-16,-4 0-13 15,4 0-11-15,4-9-5 0,-1 2-55 16,8-5-46 0,6-1 71-16</inkml:trace>
  <inkml:trace contextRef="#ctx0" brushRef="#br0" timeOffset="35224.1">12030 8078 204 0,'7'-25'77'0,"0"12"-60"0,-4 1 8 16,1 6 2-16,-1-4-1 16,-3 7 4-16,0-3-3 0,-3-4-2 15,-1 10-13-15,-3 0 1 0,-3 0 1 16,-1 10 6-16,-3 5 2 16,-7 7-5-16,-4 7-2 15,-3 5-7-15,-7 1 0 16,-1 2-5-16,-2 1 0 15,2-7 1-15,8-3 0 16,7 4-5-16,10-7-1 16,8-3 3-16,10-3 1 15,11-4 0-15,6-2-2 16,8 3 1-16,3-4 1 16,1-2-1-16,2-4-1 0,8 0 1 15,7 0-1-15,4 4 0 16,-1 5 2-1,-7 1-3-15,-6 12 0 0,-8-3 5 16,-3 4 2-16,-11-1 6 16,-7-3 5-16,-7 3-5 15,-10 3-2-15,-8-2-1 16,-10-4-1-16,-7-3-4 16,-8-3-1-16,1-4 1 15,0 1 2-15,-1-4-3 16,5-2 0-16,2-4-1 15,5-3 1-15,-1-3-2 16,4-3 2-16,3-3-4 0,4-4 0 16,4-2-1-16,3-10 0 15,10 0 2-15,8-16 2 16,6-15-1-16,15-10-1 16,14 1-2-16,10-1 1 15,4-3 1-15,-3-3 0 16,-11 3 0-16,-8 4 0 15,-9 5 0-15,-8 4 0 16,-11 9 0-16,-13 6 2 16,-11 4-1-16,-14 12-1 15,-11 3-2-15,-4 10-1 16,1 6-3-16,7 6-1 16,7 0-16-16,10 3-8 15,11 3-21-15,14 1-7 0,11-7-46 16,6 13-20-16,-3-4 8 15</inkml:trace>
  <inkml:trace contextRef="#ctx0" brushRef="#br0" timeOffset="35534.745">12700 7658 256 0,'25'-60'96'0,"-8"48"-75"0,12-1 25 16,-12 13 6-16,4 10-3 0,4 15 1 15,0 16-4-15,-1 12 1 16,1 22-26-16,-4 32 1 0,0 9 2 16,-3 28-2-16,-4 0 1 15,0-9-3-15,-7-6-3 16,-7 2-5-16,-3-12-2 15,-4-15-6-15,0-19-3 16,-4-17-7-16,1-14-1 16,3-17-54-16,-1 1-22 15,1-10-99 1,0-3-69-16,-7-12 103 16</inkml:trace>
  <inkml:trace contextRef="#ctx0" brushRef="#br0" timeOffset="46162.685">1235 11546 184 0,'3'-53'68'0,"4"18"-52"0,4-18 10 0,-4 31 1 16,0-3 0-16,0 0 3 16,0 3-1-16,-3 0 2 15,-4 6-17-15,-4 4 7 0,-3 2 3 16,-7 16 1-16,-14 10 0 15,-4 25-3-15,0 22 1 16,-7 12-4-16,-6 19-2 16,-1 31-1-16,-4 4 0 15,4 25-4-15,8 2-2 16,2-11 0-16,15-1 4 0,14-9-4 16,14-13 0-16,14-31-2 15,11-19 2-15,7-19-3 16,28-25-2-16,7-21 2 15,7-32 0-15,-7-26 1 16,7-18 2-16,11-37-3 16,-7-16 1-16,-8-7-1 15,-10-31 1-15,-28 7-4 16,-18-23-3-16,-28 10 2 16,-21 25 0-16,-18 34-4 15,-7 29 1-15,-14 27-2 16,-7 26 0-16,-7 25 0 0,18 29 0 15,10 15 0-15,24-4-2 16,26-2-19-16,24-4-8 16,18 1-35-16,7 6-15 15,3 12-100 1,22 19-52-16,-11 6 112 16</inkml:trace>
  <inkml:trace contextRef="#ctx0" brushRef="#br0" timeOffset="46388.203">1947 12474 368 0,'-14'-28'140'0,"14"6"-109"0,4-13 13 0,-4 26-1 16,10-16-12-16,1-3 2 0,0 3-8 16,-1 6-3-1,-10 16-8-15,-7 15-4 0,-4 16-8 16,-3 13-3-16,0 3-18 15,11 0-7-15,-1-6-47 16,8-10-17-16,3-9-86 16</inkml:trace>
  <inkml:trace contextRef="#ctx0" brushRef="#br0" timeOffset="46898.868">2297 11330 400 0,'-18'-7'151'0,"18"1"-118"0,11-7 3 0,3 4-7 16,3-3-5-16,15-4 3 16,10-3-1-16,11 3 1 15,14 7-15-15,-7 9 4 0,4 6 4 16,-18 7-2-16,-8 6-1 15,-9 3-1-15,-5 6 3 16,-10 0-7-16,-6 0 1 16,-8 0-8-16,-4-2-3 15,-3-1-1-15,3 0 1 16,1-3-3-16,3 9-2 16,7 0 2-16,7 4 0 0,0 2-2 15,7 4 2-15,4 3 1 16,10 6 2-16,1 10-1 15,9-4-1-15,5 1 1 16,-11-10-1-16,-4-6 2 16,-7 2 3-16,-10-5 2 15,-18-3 1-15,-21 2-2 16,-15 4-1-16,-6-3-1 16,-4 2 0-16,-7-2-5 15,-7-4 1-15,-14-5 0 16,0-7 2-16,7-4-1 15,11-5 2-15,6-4-20 0,15-2-8 16,3-4-34-16,15-6-12 16,10-7-27-16,14-9-9 15,21 1-76 1</inkml:trace>
  <inkml:trace contextRef="#ctx0" brushRef="#br0" timeOffset="47214.201">3806 10586 416 0,'4'-62'156'0,"-4"43"-121"0,-7 10 1 0,3 9-8 0,1 9-12 15,-11 16 3-15,-14 13 3 16,-8 9 1-16,-6 31-12 15,-7 29 2-15,-4 21 3 0,7 42-6 16,-7 27-1-16,11 23-5 16,10 5-1-16,7 1-1 15,18-28 1-15,11-7-2 16,20-22 2-16,15-25-7 16,21-31 1-16,11-22-30 15,6-19-13-15,1-21-36 16,10-20-13-16,7-22-84 15</inkml:trace>
  <inkml:trace contextRef="#ctx0" brushRef="#br0" timeOffset="47634.41">4685 11242 252 0,'18'-38'96'0,"-11"32"-75"0,0 0 21 0,-7 6 3 0,3 3-1 16,-3 6 3-16,-7 10-11 16,-7 25-2-16,-14 28-19 15,-15 13 4-15,-9 12 4 0,-1 25-12 16,-4 4-6-16,4-1-3 16,-7 4-2-16,7-4 0 15,8-18 0-15,6-13 2 16,10-19 1-16,12-19-10 15,6-15-5-15,4-19-34 16,4-9-13-16,-4-20-48 0,0-27-22 16,-4-10 2-1</inkml:trace>
  <inkml:trace contextRef="#ctx0" brushRef="#br0" timeOffset="47876.511">4046 11076 344 0,'4'9'129'0,"21"13"-100"0,13 19 18 0,-9-22 0 16,-1 12-8-16,7 19 0 15,4 22-18-15,7 13-5 16,-7 9-10-16,3 25-2 0,4 6 2 16,-14-9-3-16,3 10 0 15,4-1-1-15,-11-18-2 0,4-19-13 16,-1-16-6-16,5-16-34 15,-8-12-14-15,0-16-88 16,7-12-62 0,1-22 92-16</inkml:trace>
  <inkml:trace contextRef="#ctx0" brushRef="#br0" timeOffset="48627.611">5024 11838 264 0,'-25'-10'101'0,"25"10"-78"0,7 0 17 0,0 0 3 16,7 3-6-16,0 0 3 16,11 1-2-16,7-1-2 15,6 0-19-15,5-6 3 0,10 0 1 16,17-1-5-16,8 8 1 16,-1 2-10-16,1 0-4 15,-11 10-2-15,11 3 1 0,3-7-10 16,4-2-2-1,-4-10-41-15,0-13-19 0,7-6-63 16,14 0-26-16,-6 4 35 16</inkml:trace>
  <inkml:trace contextRef="#ctx0" brushRef="#br0" timeOffset="49119.918">8343 10693 240 0,'7'-56'90'0,"11"21"-70"0,14-15 13 0,-15 31 1 15,8 0-5-15,3 10 1 16,4 9 5-16,3 16 4 15,4 18-20-15,10 13 3 0,8 19-1 16,-4 37-7-16,0 13-3 0,-7 32-6 16,-8 12-2-16,-9-44-1 15,-15 72 1-15,-18-22 0 16,-13-19 3-16,-12 1-3 16,-9-13 0-16,-1-22-3 15,0-19-1-15,4-19-23 16,3-16-12-16,0-15-21 15,11-19-7-15,3-15-65 16,11-20-49 0,11-12 74-16</inkml:trace>
  <inkml:trace contextRef="#ctx0" brushRef="#br0" timeOffset="49451.437">9899 10173 272 0,'0'-41'104'0,"-7"31"-81"0,-4 1 5 0,4 6-4 16,-7 3 1-16,-7 6 7 16,-11 10-4-16,-7 15 0 15,-3 16-15-15,-4 35 3 0,-7 24 2 16,-14 35-4-16,-10 29 0 15,-1 34-4-15,8 9-1 0,10 9-5 16,17-8-1-16,15-23-3 16,14 0-1-16,17-28 1 15,26-28 2-15,16-22-3 16,15-19-2-16,4-19-25 16,10-18-11-16,14-20-22 15,4-15-7-15,3-12-79 16</inkml:trace>
  <inkml:trace contextRef="#ctx0" brushRef="#br0" timeOffset="49810.652">10583 10765 260 0,'29'-44'96'0,"-15"41"-75"0,0 6 25 0,-11 4 8 16,-3 11-15-16,-10 23-5 16,-8 25-11-16,-7 12-2 15,-10 4-12-15,-14 21-1 0,-15 13-1 16,-6-3-1-16,-1-3 1 15,1 6-6-15,3 3-1 16,0-12 0-16,3-10 0 0,8-16 0 16,6-12 0-16,8-12-29 15,10-19-10-15,11-10-16 16,7-16-4-16,3-12-50 16,8-15-52-1,-1-20 56-15</inkml:trace>
  <inkml:trace contextRef="#ctx0" brushRef="#br0" timeOffset="50035.911">9917 10837 276 0,'-15'-3'104'0,"23"16"-81"0,13 27 18 16,-11-18 4-16,8 19-9 0,7 9 2 15,6 7-13-15,8 15-6 16,11 19-10-16,2 3-6 15,1 0 0-15,0 0-2 0,-7 3 2 16,-3 7-2-16,-5-13 2 16,-2-7-18-16,-8-15-6 15,0-12-32-15,0-13-11 16,4-10-84 0</inkml:trace>
  <inkml:trace contextRef="#ctx0" brushRef="#br0" timeOffset="50336.583">10696 11543 260 0,'-39'-13'99'0,"36"13"-77"0,3 3 15 15,3-3 3-15,8 4-5 16,7 2 4-16,10 0-8 16,11 0-2-16,10-3-16 15,4-3-1-15,14-3-1 0,18-3-4 16,6-3-2-16,1-4-5 16,0-3 0-16,3-2-27 0,4 5-9 15,-4-3-28-15,-10 13-13 16,-8 3-62-1</inkml:trace>
  <inkml:trace contextRef="#ctx0" brushRef="#br0" timeOffset="50801.564">12915 10304 248 0,'11'-15'93'0,"3"11"-72"0,11-2 11 16,-11 3 1-16,10 3-1 16,8 9 4-16,3 13 6 15,4 25 4-15,0 26-25 16,0 5 1-16,3 22 2 0,4 23 0 16,7 2 1-16,14 19-10 0,14 13-2 15,4-10-3-15,-8 4 1 16,-10-4-6-1,-7-12-3-15,-14-19-1 0,-18-9-1 16,-13-13-3-16,-12-10 0 16,-6-15-20-16,-12-18-10 15,-6-11-23-15,-7-15-7 16,-7-9-11-16,-4-7-4 16,-3 4-59-1</inkml:trace>
  <inkml:trace contextRef="#ctx0" brushRef="#br0" timeOffset="51762.847">6375 13879 200 0,'14'-126'77'0,"3"89"-60"0,1-7 28 0,-7 34 11 16,-1-2-14-16,1-1-1 16,3 7 0-16,0 6 3 15,0 9-23-15,0 10 8 0,0 13 2 0,-3 24-8 16,-7 4 0-16,3 9-14 16,-4-4-3-16,-3 4-4 15,-3 13-2 1,-1 6 1-16,4-10 1 0,0-9-30 15,4-12-13-15,3-10-30 16,3-16-11-16,1-15-53 16,6-16-43-1,8-19 74-15</inkml:trace>
  <inkml:trace contextRef="#ctx0" brushRef="#br0" timeOffset="52348.979">7070 13575 288 0,'35'-47'107'0,"-28"40"-83"0,0 1 19 0,-7 6 3 16,4 3-13-16,-4 7-2 16,-7-1-7-16,-8 10-3 15,-9 0-11-15,-8 6-2 0,-7 0-1 16,-3 3-3-16,3 10-3 16,4-4 0-16,7 4-1 15,10-4-3-15,7 7 2 16,11-7-1-16,11-2 0 15,14-4 2-15,13-3 2 16,1-3-3-16,7 0 0 16,0 3 1-16,0-3 0 15,0 6 0-15,0 7 2 0,-4 9 1 16,-7 3 1-16,-7 0 4 16,-17 0 5-16,-11-6 8 15,-7-7 5-15,-7-9-8 16,-7-6 0-16,-4-3-9 15,-7-4-3-15,-3-6-1 16,-7-2 1-16,-1-8-5 16,8-11-3-16,7-4 1 15,7-12 0-15,13-7 1 16,19-3 0-16,10-3-3 16,15-9 0-16,2-16 4 15,15-25 1-15,18 0 0 16,6-3-2-16,1-10 1 15,-7 0-1-15,-19 10 0 16,-13 19 0-16,-25 15 0 0,-14 13 2 16,-28 19-1-16,-25 21-1 15,-14 23-2-15,-3 18 1 16,-4 10-17-16,0-7-8 16,6 7-17-16,12-6-6 15,7-4-7-15,6 7-1 16,5 2-34-16,6 17-14 15,7 2-13 1</inkml:trace>
  <inkml:trace contextRef="#ctx0" brushRef="#br0" timeOffset="52626.339">5652 14732 316 0,'-32'22'121'0,"42"-13"-95"0,22 0 16 16,-18-6 1-16,18-6-6 16,31-6 0-16,19-4-7 15,13-5-2-15,28-1-15 16,25 0-3-16,8 0-3 0,24 0-1 16,10 1-1-16,29 2-3 15,3 0-2-15,18-3 1 16,-7 7 1-16,0-4-17 0,-25 7-4 15,-4 2-51-15,-20-2-19 16,-36 6-82 0</inkml:trace>
  <inkml:trace contextRef="#ctx0" brushRef="#br0" timeOffset="53112.466">6505 15070 208 0,'11'-15'79'0,"-11"8"-61"0,0 1 21 16,0 6 8-16,0 0-7 15,0 3 1-15,-4 3-1 16,1 4 2-16,-1 5-23 16,1 7 3-16,-1 16-1 0,4 9-9 0,0 3-2 15,0 7-6-15,0-7-3 16,0-12 2-16,4 9 2 16,-1-7-15-16,1-5-6 15,-1-4-38-15,8-9-16 16,-1-6-78-1,1-4-43-15,0-5 93 16</inkml:trace>
  <inkml:trace contextRef="#ctx0" brushRef="#br0" timeOffset="53416.408">6784 15283 200 0,'-7'0'74'0,"7"4"-58"0,-11 2 20 16,11-6 7-16,0 0-9 16,0 0 0-16,0 0-6 15,0-6 0-15,7-4-16 16,-3-2 2-16,-1-1 0 0,1 1-7 16,-1-4-2-16,5 6-3 15,-1-2 1-15,0 3-4 16,-4-1 0-16,-3 7 7 15,0 3 4-15,-3 3-5 16,-1 7-3-16,1-1 1 0,-1 0 0 16,4-6-12-16,4 4-7 15,6-14-35-15,4-2-15 16,7 6-72 0</inkml:trace>
  <inkml:trace contextRef="#ctx0" brushRef="#br0" timeOffset="54014.486">7221 14970 196 0,'0'-6'74'0,"4"2"-58"0,-4-2 9 15,0 6 2-15,0 0-10 16,0 0 1-16,0-3-2 0,0-3 2 16,3 0-10-16,-3-1 2 0,4 1 3 15,-1-3 2-15,1-1 0 16,0 1-3-16,-1-4-2 16,-3-2 0-16,0 2 4 15,0 0-2-15,0 4 1 16,0 0 1-16,0 2 2 15,-3 7-5-15,-1 7-1 16,0 5 0-16,4 16 4 16,0 7 1-16,0 3 3 15,-3 2-8-15,-1 7-3 16,1 7-2-16,-1 11-1 16,1 1-2-16,3-6-2 15,-4-4 1-15,4-9-1 16,0-6 0-16,0-6 0 15,4-10-27-15,3-10-9 0,3-11-26 16,5-8-11-16,2-11-78 16</inkml:trace>
  <inkml:trace contextRef="#ctx0" brushRef="#br0" timeOffset="54570.938">7659 14964 312 0,'0'-19'115'0,"0"13"-89"0,0-10 14 16,0 6 1-16,-4 4-19 0,1 3-4 15,-15 3-7-15,-3 6-2 16,-11 7-5-16,-7 3-1 0,-3-1 1 16,3 1-2-16,4-4 1 15,14-2-4 1,-7 2 0-16,17-2-1 0,7-4-2 15,8 0 5-15,10-3 1 16,14 1 0-16,4-1-2 16,7 0-2-16,0 0 1 15,3 6 1-15,0 1 0 16,8 5 0-16,-4 4 0 16,-1 10 0-16,-2 8 2 15,-11 4 10-15,-11 0 4 0,-11 3 6 16,-10-7 3-16,-10-5-4 15,-8-10-1-15,-7 3-7 16,-3-10-3-16,-4-5-5 16,1-4-2-16,-5-3-1 15,1-3 1-15,0-6-4 16,3-10 0-16,4-9 1 16,7-9 0-16,14-7 0 15,10-3 0-15,15-3-3 16,-1 0 2-16,12-6-1 15,2-4-2-15,5-2 5 16,-1 2 1-16,-7 7-5 16,-7 6-2-16,-7 13 6 15,-14 12 4-15,-7 9-20 0,-7 10-9 16,-7 10-35-16,-4 2-12 16,-6 7-14-16,-8 6-2 15,-3 10-48 1</inkml:trace>
  <inkml:trace contextRef="#ctx0" brushRef="#br0" timeOffset="55157.182">6219 15973 240 0,'-3'3'90'0,"3"-3"-70"0,7 0 15 15,0-3 0-15,4 0 2 16,3-3 4-16,10-4-5 16,1-8 1-16,14-4-21 15,3-3 2-15,1 12 0 0,-5 4-2 0,-6 9 1 16,0 9-1-16,-14 10 3 16,-4 6-5-16,-7 3 0 15,-7 0-4 1,-4 7-1-16,-6 2-1 0,-4 4 0 15,-4 0-7-15,-7 9 0 16,0-3 1-16,4-3 1 16,0 0-4-16,7-3-1 15,7 0-2-15,7-10 3 16,4-3-2-16,13-6 1 16,11-3 4-16,8-10 1 15,6 1-4-15,-3-10 1 16,0 0 0-16,3 0 0 0,-10 0 0 15,-1 0 2-15,-2-3-14 16,-1-4-5-16,-7 7-33 16,4-3-13-16,-1-3-22 15,1 0-8-15,-4-4-50 16</inkml:trace>
  <inkml:trace contextRef="#ctx0" brushRef="#br0" timeOffset="55443.574">7041 16089 376 0,'-7'-3'143'0,"4"3"-112"0,-8 6 1 0,8-2-9 16,-1 2-16-16,1 0-4 15,3-3-2-15,3 7 1 16,4-4-1-16,7-3-1 0,-7-3 1 16,8-3-1-16,-5 3 2 15,1 0-3-15,-1 3 0 16,-3-3-12-16,0 9-5 16,-3 1-30-16,-1-4-11 15,-3 4-89 1</inkml:trace>
  <inkml:trace contextRef="#ctx0" brushRef="#br0" timeOffset="56013.054">7553 15904 204 0,'4'-19'77'0,"-1"1"-60"0,4-14 15 15,-3 20 2-15,-1-7-2 16,1 0 1-16,-4-3 4 0,0 10 1 15,-4-4-20-15,-6 13 5 0,-5 3 1 16,-2 9-4-16,-11 10-1 16,-1 9-5-16,1 7-1 15,0 2-5-15,3 1 0 16,8-4 1-16,2-2 2 16,8-10-1-16,11 3 1 15,10-13 0-15,7-5 3 16,11-7 2-16,0-16-1 15,-1-3-3-15,-2-3 0 0,-5-3 2 16,-2 3 1-16,-5 7 0 16,-3 5 1-16,-7 16 0 15,-3 7-8 1,-4 9-5-16,0 3-2 16,0 3 1-16,0 7-1 15,0 2-1-15,0 4 1 16,0 0-1-16,0 0-22 15,0-7-10-15,0-3-33 16,0-2-13-16,0-7-43 16,-4 0-18-16,-6-10-10 15</inkml:trace>
  <inkml:trace contextRef="#ctx0" brushRef="#br0" timeOffset="56757.911">6354 16901 296 0,'-8'-9'112'0,"12"6"-87"0,3-10 11 15,0 4-2-15,7-4-4 16,7-2 4-16,1-7-7 16,9 0-4-16,5 0-13 0,2 6 5 0,-6 13 2 15,0 3 2 1,-7 9 3-16,-4 10-1 0,-4 3 2 15,-10 3-7-15,-7 0 1 16,0 0-8-16,-3-3-1 16,-4 3-4-16,-4-6-3 15,4-3 0-15,4 0-1 16,3-4-3-16,3 4 2 16,4-4-1-16,7 7-2 15,-3 0 5-15,7 3 1 16,3-3 0-16,0 0-2 15,4-1 1-15,3-2-1 16,-10-3 4-16,-4 5 2 0,-7 4 4 16,-7-3 4-16,-7 0-6 15,-7 0-2-15,3 0-3 16,-14-4 0-16,1-2-2 16,-5 3-1-16,1-7-2 15,3-3 1-15,-3-3-23 16,11-6-10-16,6-3-35 15,11-10-14-15,11-3-20 16,10 1-8-16,10 2-35 16</inkml:trace>
  <inkml:trace contextRef="#ctx0" brushRef="#br0" timeOffset="56963.166">7140 16930 416 0,'-10'0'156'0,"6"3"-121"0,-6 3 3 0,6-3-5 16,0 0-20-16,1 0-2 16,-1 1-5-16,1-4-1 15,3 3-3-15,0-3-4 0,0 0-1 16,0 3 2-16,3 0 0 16,-3 0-21-16,4 3-65 15,3 1-7 1,4 5-72-1</inkml:trace>
  <inkml:trace contextRef="#ctx0" brushRef="#br0" timeOffset="57447.933">7733 16622 292 0,'18'-28'110'0,"-15"16"-86"0,4-1 9 16,-3 7-3-16,-4-1 1 16,-4 4 4-16,-3 0 0 15,0 3 4-15,-4 3-22 16,-3 4 6-16,0 2 1 0,-3 7-4 16,-5 9 1-16,-2 16-8 15,-1 12-3-15,-3 0-1 16,3 4-1-16,4 2 0 15,7 4 0-15,3 3 0 0,22-4 2 16,3-8-3-16,11-10 1 16,6-13-3-16,8-15 2 15,14-16-4-15,11-16 0 16,-1-9-1-16,-6-3 1 16,-8-10 0-16,-7 7 3 15,-14-4 3-15,-13 7 5 16,-19 6-4-16,-17 0 2 15,-18 6-7-15,-7 7-3 16,-7 6-1-16,0 6 1 16,0 6-3-16,4 1-2 15,10-4-9-15,11 0-5 0,10-3-33 16,11-3-13-16,11-9-24 16,6-3-11-1,8-7-86-15</inkml:trace>
  <inkml:trace contextRef="#ctx0" brushRef="#br0" timeOffset="58811.784">7765 15688 4 0,'3'0'0'0</inkml:trace>
  <inkml:trace contextRef="#ctx0" brushRef="#br0" timeOffset="59310.992">7772 15704 192 0,'7'-7'74'0,"-4"-5"-58"0,4-7 18 0,-3 10 4 16,3-4-3-16,-4-3 2 15,-3-2-1-15,-3 5 0 16,-4-3-19-16,-4-3 5 0,-13 1 5 0,-1 2 0 16,-14 0 4-16,-21 7-6 15,-21 0-3-15,-7 5-8 16,-22 8-1-16,-24 2-8 15,0 6-3-15,-21 7-1 16,0 9-1-16,0 13 0 16,-1 19 0-16,5 6 2 15,20 6 1-15,18-10-1 16,25 10 1-16,25 1-2 16,27-1 2-16,29-3 0 15,46-7 3-15,35-15 3 16,46 0 5-16,35-15 1 15,43-10 0-15,10-10-3 16,32-9 0-16,-21-3-1 0,13-9 3 16,-23-7 2-16,-8-9-1 15,-11-12-5-15,-28-4-4 16,-24-3-3 0,-18-6 0-16,-25 9-2 0,-31-9 2 15,-32-13 0-15,-29 0 1 16,-38-9-2-16,-43 10-2 15,-28-1-4-15,-42 7 0 16,-4 5-9-16,-17 11-2 16,10 8-3-16,29 10-2 15,28 7-15-15,24-1-7 16,25 13-36-16,28-3-12 16,25 6-92-16</inkml:trace>
  <inkml:trace contextRef="#ctx0" brushRef="#br0" timeOffset="59940.301">10213 15033 304 0,'-53'0'112'0,"35"-4"-87"0,-3 8 20 16,18-4 1-16,-1 0-9 16,1 0 1-16,3 0 0 15,10 0 3-15,11 0-22 16,15 3 7-16,10 0 2 0,10 0-7 15,0 0-1-15,1 0-12 16,6 0-3-16,8-3-1 16,-1 0 0-16,-10-3-2 0,-7-3-2 15,-10 0-43-15,-8-4-19 16,-7 1-29 0,-7-4-10-16,-3-2-70 15</inkml:trace>
  <inkml:trace contextRef="#ctx0" brushRef="#br0" timeOffset="60351.143">10834 14484 328 0,'-11'-13'123'0,"22"10"-95"0,14-12 18 0,-8 11 1 0,8-2-10 16,3 3 1-16,7 6 0 15,4 7 1-15,3-1-21 16,1 13 5-16,-4 0 1 0,-8 6-1 16,-6 3 0-16,-7 10-6 15,-18 19-2-15,-11 2-5 16,-14 1-1-16,-3-6-5 16,0 5-3-16,-4-12 0 15,0 1 1-15,4-4-1 16,7 3-1-16,7 0-2 15,7-3-1-15,7-9 2 16,11 2 0-16,6-8 1 16,11-10 2-16,8-3-1 0,6-7-1 15,4-6 1-15,0-2 1 16,-11-4-3-16,-7 0 0 16,-7 0-17-16,-3-4-8 15,-4-2-33-15,0 6-14 16,0-9-20-16,0 6-4 15,4-4-74 1</inkml:trace>
  <inkml:trace contextRef="#ctx0" brushRef="#br0" timeOffset="60728.5">11402 14866 364 0,'-7'10'134'0,"14"-4"-104"0,3 3 16 16,1-5-1-16,3-1-12 15,4 0-2-15,6-3-13 0,12-6-6 16,6-4-7-16,4-5-4 0,0-1 0 16,-4 0-1-1,-7 7 2-15,-6-1-32 0,-5 7-12 16,-6 0-45-16,0 3-20 15,-8 3-47 1</inkml:trace>
  <inkml:trace contextRef="#ctx0" brushRef="#br0" timeOffset="61273.987">12231 14509 316 0,'17'-25'121'0,"-6"3"-95"0,-7 0 16 16,-1 9 1-16,-3-2-9 15,-7-4 3-15,-4 3-8 16,-6 4-1-16,-8 5-15 15,-3 7 5-15,-4 10 5 0,0 6-10 16,1 9-4-16,2 6-4 16,5 7-1-16,3-1 2 15,6 4 1-15,8 0 3 16,7 3 1-16,4-7-3 0,10-12 0 16,11-6 1-16,10-19 2 15,7-12-3-15,4-7-3 16,0-6 4-16,-4-7 4 15,-6 1-1-15,-8-3 1 16,-7 12 4-16,-7 3 1 16,-7 13-7-16,-7 9-2 15,-7 12-5-15,-7 10-1 16,-4 16 1-16,-3 31 0 16,4 0-2-16,6-3-2 15,4 3-2-15,7-9 1 16,4 3 1-16,3-6 0 15,3-10-11-15,1-9-3 0,-4-10-33 16,0-9-14-16,-4-13-37 16,-3 1-15-16,-3-4-86 15</inkml:trace>
  <inkml:trace contextRef="#ctx0" brushRef="#br0" timeOffset="61780.18">10530 16362 316 0,'-10'-12'121'0,"10"5"-95"0,3 1 20 0,1 0 4 16,3-1-4-16,4 1 3 0,3 0-10 15,7 0-1-15,11-1-22 16,6 1-3-16,8-3 1 0,4-1-6 15,-5 1-2-15,-2-1-6 16,-8 1 0-16,-3 9-33 16,-7 9-15-16,-8 1-29 15,-3 6-12-15,-7 9-82 16</inkml:trace>
  <inkml:trace contextRef="#ctx0" brushRef="#br0" timeOffset="61988.267">10640 16575 420 0,'3'3'159'0,"-3"-3"-124"0,29-9 17 0,-12 3-2 16,8-1-28-16,3-2-9 16,0-4-7-16,1 4-2 15,-1 6-2-15,-4-3-21 0,1 3-8 16,-4-4-30-16,4 7-12 15,0-3-20-15,-1 6-10 0,5-3-37 16</inkml:trace>
  <inkml:trace contextRef="#ctx0" brushRef="#br0" timeOffset="62491.091">11434 16255 308 0,'-18'0'115'0,"18"0"-89"0,3 0 27 0,4 0 7 0,4 0-8 16,3-9 1-16,7 0-7 15,4-1-2-15,7-2-24 16,3-1-7-16,-3 4-2 16,0 2-7-16,-4 4 0 0,-4 3-7 15,-2 0 0-15,-1 0-43 16,0 0-17-16,0 0-32 15,0-3-13-15,0 6-55 16</inkml:trace>
  <inkml:trace contextRef="#ctx0" brushRef="#br0" timeOffset="62784.777">12002 15823 316 0,'-4'-41'118'0,"11"22"-92"0,-3 7 19 0,-1 2 5 16,4 1-6-16,0-1 1 15,0 4 6-15,4 3 3 16,3 9-29-16,0 10 10 0,0 22 5 16,-3 9-10-16,-1 3-5 15,-3 16-10-15,0 18-5 16,4 7-5-16,3-6-4 15,4-10-5-15,3-9-2 16,0-3-2-16,0-10 2 0,0-9-38 16,-3-7-16-16,-4-8-35 15,0-10-14-15,-3-10-84 16</inkml:trace>
  <inkml:trace contextRef="#ctx0" brushRef="#br0" timeOffset="63041.191">12485 15719 408 0,'-11'3'151'0,"15"1"-118"0,3 14 31 16,0-2 7-16,3 12-24 15,1 10-4-15,0 6-16 0,-4 6-5 16,0 16-13-16,0 15-3 0,0-2-2 15,0-7-2-15,0-9-2 16,4-10-2-16,-1-6-1 16,4-6-38-16,0-13-15 15,0-9-43-15,1-7-17 16</inkml:trace>
  <inkml:trace contextRef="#ctx0" brushRef="#br0" timeOffset="63899.617">6692 11104 236 0,'-14'-19'88'0,"11"10"-69"0,6-7 26 16,1 3 8-16,3-2-7 15,0-10-2-15,3-4-1 16,8-5 2-16,7 6-24 16,10-4 8-16,14 4 4 0,8 6-2 15,-1 6-1-15,-3 23-3 16,-7 15-2-16,-4 25-6 16,-6 12 1-16,-8 13-2 15,-18 16-2-15,-6 13-6 16,-8-4-4-16,-13-3-1 15,-11-6-1-15,-15 18 0 0,-3 1 0 16,-3-10-2-16,7-6-2 16,10-10 1-16,7-8 1 15,18-11-3-15,25-8-2 16,21-17 4-16,17-12 1 16,15-18 4-16,34-7 1 15,15-4-1-15,-7 1 1 16,11 0-2-16,-18 6 0 15,-18 4-3-15,-18 5 1 16,-24 7-26-16,-7 0-10 16,-4-4-106-16,-10 1-49 15,0-6-22 1</inkml:trace>
  <inkml:trace contextRef="#ctx0" brushRef="#br0" timeOffset="65547.876">12421 10878 240 0,'0'-6'90'0,"7"0"-70"0,-3-4 21 0,-1 1 7 0,4-1-11 16,4 1 1-16,-4-4-4 15,0 1-1-15,0-1-18 16,0-2 11-16,0-4 4 0,-3 0 0 16,-4-6 2-16,0 6-5 15,-4-3-2-15,-3 3 0 16,-7 4-1-16,-7 2-9 16,-4 7-2-16,-6 6-3 15,-8 6-1-15,-4 10-5 16,-6 6-3-16,0 6-3 15,6 3 1-15,5 7 1 16,6 3 0-16,7 3 0 0,7-1 0 16,8 1 4-1,10-3 5-15,14-3-3 0,18-4-1 16,14-6 0-16,6-6-1 16,5-9 2-16,-4-13 1 15,3-9-1-15,4-20 1 16,4-15-4-16,-15-3 0 15,-10 4 3-15,-11 5 3 16,-14 7-2-16,-7 2 1 16,-7 17-3-16,-10 5 2 15,-4 23-4-15,-4 22 0 16,-3 15 1-16,3 13 0 16,1 6-2-16,2 25-2 15,8 4 1-15,4-4-1 0,3-6-3 16,3-7 2-16,4-2 1 15,1-4 0-15,-1-9-3 16,0-12 2-16,0-17-10 16,-4-2-5-16,1-10-32 15,-4-12-11-15,-4-10-60 16,4-6-26-16,0-6-54 16</inkml:trace>
  <inkml:trace contextRef="#ctx0" brushRef="#br0" timeOffset="67986.693">434 11242 76 0,'3'-79'30'0,"5"45"-24"0,2-26 32 0,-3 35 13 15,0-9-16-15,4-4-5 16,-1 1-7-16,4-4 0 0,1-6-13 15,2 6 8-15,1-3 4 0,-4 3 9 16,0 4 3-16,-3 8 1 16,-4 11 1-16,-4 11-6 15,-6 20-4-15,-4 21-1 16,-4 32-1-16,1 28-5 16,-5 22-1-16,5 35-4 15,-1 18 1-15,4 38-6 16,0 9-1-16,4 20 5 15,3-23 3-15,3-3-2 16,8-25 0-16,3-25-2 16,-4-16 2-16,8-9-5 15,0-19-1-15,-1-19-4 16,4-22-1-16,-3-9-3 16,0-16-1-16,-1-12 1 0,8-10 0 15,3-6 0-15,11-9 2 16,0-7-1-16,7-3-1 15,21-3 1-15,14-6-1 16,11-4 0-16,-1 1 2 16,22 3-1-16,11-1-1 15,-1 4 1-15,15 0-1 16,17-6 0-16,0 6 2 16,25-7-3-16,4-5 0 15,10 2 1-15,3 0 0 0,-3-2 0 16,14 9 2-16,-17-1-1 15,21 7-1-15,34 0-2 16,5 3 1-16,-15 1 1 16,11-1 2-16,-14 0-1 15,25 3 2-15,-26-3-2 16,26 3 2-16,-29 4-4 16,25-4 0-16,-17 4 1 15,17-1 2-15,-22-3-1 16,19-3-1-16,-22-6 1 15,25-3-1-15,-24-7 0 16,20-5 2-16,-21-7-1 16,18 3-1-16,-17-7 1 15,17 11-1-15,-25-1 0 0,11 0 0 16,-18 6 0-16,7 4 0 16,-3 0-3-16,-11-1 2 15,7 4 1-15,-21 0 2 16,14-1-1-16,-14 1-1 15,7-6 1-15,4 8 1 16,-18-5-1-16,14 0-1 16,-14-1 1-16,0 4-1 15,4-4 0-15,-19 4 0 16,-2 3 0-16,-4 0 0 16,-18 0 0-16,-7 0 2 15,0 3-3-15,-4 0 0 16,-17 0 1-16,-10 0 0 0,6 0 0 15,-3 0 2-15,-7 0-3 16,-14 0 0-16,-15-3 1 16,-10-1 2-16,-3-2-3 15,-8-3 0-15,-10-4 1 16,-7-2 2-16,-11-7-1 16,-7-10 2-16,-10-9-2 15,-4-9-1-15,-7 3 1 16,-4 0-1-16,-3-3 0 15,-3 0 2-15,-4-19-3 16,-4-31 0-16,4-4 1 16,0-24 0-16,3-36 0 15,4-11 0-15,4-29-5 16,-1 10 1-16,1-7 2 16,-4 19 1-16,-8 32-2 0,-2 15 2 15,-4 16 1-15,-8 12 0 16,-2 19 0-16,-5 13 0 15,-2 12 0-15,-1 13 0 16,3 3 0-16,1 3 0 16,3 13-3-16,1 0 2 15,2 2 3-15,5 4 1 16,-1 6-4-16,4 7 1 16,0-1 0-16,0 4 0 15,-1 3-3-15,-2 2 2 0,-5-2-1 16,-6 3 0-16,-7 0 4 15,-11-3 1-15,-3 3-1 16,-4-4-2-16,3 4 1 16,-10 3-1-16,-14 0-3 15,-21 3 2 1,-1-3 1-16,-6 3 0 0,-25 1 0 16,0-4 0-16,-7 0 2 15,-25 0 1-15,0 0-4 16,-10 0 1-16,-11 0 0 15,0 3 0-15,-21 0 0 16,3 3 0-16,-28-3-3 16,14 3 2-16,-20-2 3 15,13 2 1-15,-21-3-4 16,18 0 1-16,-22 0 0 0,18 0 0 16,-14 1 0-16,14 2 2 15,-13-3-1-15,6 6-1 16,-7-2-2-16,14-4 1 15,-11 3 1-15,19-3 0 16,-15-3 0-16,21 6 2 16,-14-2-3-16,18 2-2 15,-14 0 4-15,14 4 1 16,-8 2-3-16,8 1-1 16,7-4 3-16,-7 0 1 15,21-5 0-15,-11-1-2 16,15-3-2-16,6-3 1 15,-3-1 1-15,11 1 0 0,3-3-3 16,-7 3 2-16,18 0 1 16,-8 3 2-16,-6 3-3 15,17 6 0-15,-7 1 1 16,-6 5 2-16,16 4-1 16,-2 9-1-16,-1 7 1 15,7-4 1-15,15 1-3 16,-4 2 0-16,6-9-1 15,19-3 0-15,14-6 2 16,3-7 2-16,-3 1-1 16,-1-10-1-16,19 0 1 15,13 0-1-15,1 6 0 16,6-3 0-16,1 6-3 16,10 7 0-16,-4-3-34 15,15-1-15-15,3-2-22 0,4-4-7 16,14-3-194-1,14-31 113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3:14:55.44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13035 8398 220 0,'11'-10'85'0,"-8"7"-66"0,4-3 10 0,-3 3-1 16,-1-3 3-16,1 3 6 15,-1-4-5-15,-3 1-2 16,0 0-16-16,-3-1 7 0,-1-2 2 15,1 0 2-15,-4-1 2 16,-4 1-4-16,1-1 0 16,-4-2-6-16,-1 9-2 15,-2-4-5-15,-4 7 1 16,-8 0-2-16,-6 10 0 16,-7-1-5-16,-8 7-3 15,-6 9 2-15,-1 10 2 16,5 15-4-16,2 12-1 15,1 1 2-15,-1 9 1 16,-3 0-1-16,11 13 1 0,10 9 4 16,15-6 4-16,13-16-2 15,18-3 0-15,11-16-3 16,17-12-1-16,25-10-3 16,11-6 1-16,0-6-2 15,-4-12 2-15,0-7-2 16,0-13 2-16,-4-15 0 15,-6-16 1-15,-15-6-2 16,-13 3-2-16,-19 3 3 16,-17 6 0-16,-17 7-1 15,-12 9-2-15,-6 3-2 16,-11 10 1-16,-7 2-12 16,0 14-5-16,11 2-21 0,10 4-8 15,15-4-28-15,13-3-12 16,15-3-89-1</inkml:trace>
  <inkml:trace contextRef="#ctx0" brushRef="#br0" timeOffset="436.288">13635 8407 364 0,'-11'-9'137'0,"11"6"-106"0,-7-4 21 16,4 4 5-16,-1-3-13 15,-3 6-2-15,-7 9-8 16,-4 1-4-16,-6 24-16 16,-1 13-4-16,-3 7 0 0,0 15 0 15,-1 3 4-15,5 9-3 16,10 17 1-16,10-11-7 16,8-15-3-16,13-15 1 0,22-26 0 15,17-3-1-15,8-15-2 16,-1-4 1-16,-6-12 1 15,-4-3-19-15,-11-7-6 16,-7 1-37-16,-6-7-14 16,-5-6-43-16,1-3-18 15,0 9-27 1</inkml:trace>
  <inkml:trace contextRef="#ctx0" brushRef="#br0" timeOffset="719.476">13917 8417 328 0,'-3'-29'123'0,"6"20"-95"0,1-3 22 0,3 5 4 0,0 1-7 16,0 3-1-16,3 3 1 16,4 6 0-16,1 13-25 15,-1 12-2-15,0 23 1 0,3 5-10 16,-2 1-1-16,-1-4-6 15,-4 1-3-15,1-1 0 16,-1 1 1-16,-3-1-10 16,1-9-2-16,-1 0-26 15,-4-16-11-15,1-6-20 16,-1-12-9-16,-3-13-22 16,4-3-9-16,-4-7-35 15</inkml:trace>
  <inkml:trace contextRef="#ctx0" brushRef="#br0" timeOffset="975.494">14009 8320 308 0,'-25'-4'115'0,"25"1"-89"0,0 3 23 0,0 0 4 16,4-3-6-16,6 0-1 15,8 0-14-15,7 0-8 16,10-4-13-16,7 1-5 0,4 0 0 16,0-4-5-16,-4 10-1 15,-3 0-2-15,-7 0-2 16,-4 0-30-16,-7 7-13 0,-7-4-38 16,-7 13-16-16,-3-1-50 15</inkml:trace>
  <inkml:trace contextRef="#ctx0" brushRef="#br0" timeOffset="1155.888">13988 8649 356 0,'-36'50'132'0,"33"-38"-103"0,10 1 16 16,3-10 0-16,15-3-23 16,18-3-7-16,9-6-7 15,5-7-3-15,-1-3-3 0,-6-3-4 0,-8 10-1 16,-7-4-23-16,-6 7-10 15,-12 2-41 1,-6 10-18-16,-1 1-45 16</inkml:trace>
  <inkml:trace contextRef="#ctx0" brushRef="#br0" timeOffset="1712.769">12277 9705 264 0,'-32'16'101'0,"28"-16"-78"0,-3-3 15 15,4 0 2-15,-1 0-9 16,1 0 2-16,-4-1-2 16,-4 4 3-16,1 0-18 15,-5 7 4-15,5-1 3 0,-1 0-1 16,8 0 1-16,6 1 3 15,11-4 1-15,18-3-1 0,14-16 1 16,10-9-2-16,33-3 2 16,31-10-11-1,10-6-2-15,39 0-4 0,11-3 1 16,32 10-2-16,3 2 2 16,11 7-6-1,-14 3-1-15,-4 6-2 16,-25 4 1-16,-31 2 0 0,-22 0 1 15,-17 13-2-15,-17-3-2 16,-19-3 1-16,-13 6 1 16,-15-3-6-16,-10-6 1 15,-7 2-21-15,-15-5-9 16,-10-7-67-16,-14 0-30 16,0 0-86-1</inkml:trace>
  <inkml:trace contextRef="#ctx0" brushRef="#br0" timeOffset="3454.735">12880 10100 200 0,'3'-9'77'0,"1"3"-60"0,0 3 8 0,-4 3 0 0,3-7 0 16,1-2 4-16,-1 0 2 15,1-1 1 1,-1 1-17-16,1-1 6 0,-1 1 3 0,1 3 3 16,-4-1 3-16,0 1-3 15,-4 0-2-15,-3 3-9 16,-3-4-3-16,-5 4 2 16,-2 3 0-16,-4 3-6 15,-4 4-3-15,-3 2-1 16,0 7-1-16,-4 3-2 15,0 3-2-15,0 6-2 16,4 0 1-16,0 0 1 16,3 0 2-16,4 1-1 15,3-1-1-15,4 0 1 0,7 3-1 16,4-2 0 0,6-1 0-16,8-3 0 0,6 0 0 15,8-9 2-15,3-7 1 16,4-6-4-16,3-6 1 15,1-6 0-15,-1-4 2 16,-3-6 1-16,-4-6 1 16,-3 0-2-16,-4 0-2 15,-7 0 5-15,-4 0 4 16,-3 0-5-16,-3 0-2 16,-4 6 3-16,-4 10 4 0,1-1-5 15,-4 10 0 1,0 6-2-16,0 7 1 0,0 3 0 15,3 6 1-15,1 15 2 16,-1 13 3-16,4 10-2 16,0 6-2-16,4-10 0 15,-1-2-1-15,4-11 0 16,0 8 2-16,0-7-3 16,0-4-2-16,4-2 0 15,-4-7-1-15,4-3 0 16,-4-9 0-16,0 0 0 15,0-9 0-15,0-1-3 16,-4-3 0-16,-3-6-34 16,0 0-15-16,4-3-22 15,-1-3-9-15,1-4-39 0,3 4-17 16,7-3 14 0</inkml:trace>
  <inkml:trace contextRef="#ctx0" brushRef="#br0" timeOffset="4130.018">13363 10383 260 0,'4'-16'96'0,"-1"7"-75"0,1-4 19 0,-4 13 2 15,3-9-5-15,1 5 1 16,-4 4-4-16,0 0 1 16,0 0-19-16,3 4 4 0,-3 2 1 15,0 10 2-15,-3 12 3 16,-4 9-8-16,-4 7 0 0,-3 0-9 15,-4 0-1-15,1-3-4 16,-4 0-1-16,3-7-1 16,0-3-2-16,8-2-2 15,-1-1 1-15,4-6 3 16,4-6 1-16,3-4-4 16,0-3 1-16,0 1-31 15,0-4-14-15,-4-3-32 16,1-3-12-16</inkml:trace>
  <inkml:trace contextRef="#ctx0" brushRef="#br0" timeOffset="4406.13">13145 10439 280 0,'-18'-31'107'0,"18"24"-83"0,0 4 21 0,3 0 7 15,8 3-6-15,3 3 0 16,7 10-8-16,4 6-3 16,0 3-20-16,-1 9 0 0,1-3-1 15,0 4-7-15,-4-7-2 16,0 3-3-16,-3 0-2 16,-1-3 1-16,1-3 1 15,-4-3-28-15,0-7-9 16,-3 4-25-16,-1-6-8 15,1-7-23-15,0-3-7 16,-1 0-25 0</inkml:trace>
  <inkml:trace contextRef="#ctx0" brushRef="#br0" timeOffset="5046.065">13402 9846 264 0,'-3'0'101'0,"-1"-3"-78"0,4 0 11 0,0 3-1 16,0 0-1-16,4-6 4 16,-1 3-5-16,1-3 1 15,-1 6-18-15,4 0 3 0,4-10 3 16,3 7-5-16,3-3 2 16,8 6-4-16,3 0 0 15,1 6-1-15,-1-6 0 16,-3 0 2-16,-8 3 2 15,-3 7-3-15,-10-1 0 0,-8 0-1 16,-3 4 0-16,-3-4-4 16,-4 1-3-16,-1 2-2 15,1 1-3-15,0-1 1 16,4-2-1-16,3 9-3 16,3-4 0-16,8 4 2 15,6 0 0-15,8 0 1 16,6-1 0-16,5-2-3 15,-1 3 2-15,0-3 1 16,-3-4 2-16,0 1-1 16,-8-1-1-16,-3 1 7 15,-7-4 3-15,-3 1 1 16,-8-1 1-16,-3 0-4 0,-7 1-3 16,-3 2-2-16,-12-2 0 15,1 5-2-15,0-2 2 16,3 0-7-16,4-4-1 15,7 0-42-15,7-2-17 16,10-1-27-16,8-3-8 16,10 6-81-1</inkml:trace>
  <inkml:trace contextRef="#ctx0" brushRef="#br0" timeOffset="5335.142">13843 10364 388 0,'-4'-13'145'0,"12"7"-112"0,-5 3 8 16,1 3-5-16,3 0-10 15,3 3 2-15,1 10-7 16,-1 5-3-16,5 1-10 15,2 3-1-15,8 3 0 0,0 0-3 16,3 0-3-16,0 0 0 16,-3-3 1-16,-4-3-17 15,-4-3-6-15,-2-4-48 16,-5-2-17-16,-3-10-95 16</inkml:trace>
  <inkml:trace contextRef="#ctx0" brushRef="#br0" timeOffset="5571.047">14146 10251 408 0,'-3'3'154'0,"3"3"-120"0,0 10 6 0,0-7-4 16,0 10-2-16,-4 13 4 15,1 24-9-15,-4 1-3 16,-4-1-15-16,-3 4 2 0,-4 2 1 0,1 10-7 15,3 7-2-15,3-1-5 16,1-12-1-16,2-6-21 16,5-10-10-16,3-10-44 15,3-8-16-15,5-1-104 16</inkml:trace>
  <inkml:trace contextRef="#ctx0" brushRef="#br0" timeOffset="7595.537">1796 12684 260 0,'0'-6'96'0,"0"6"-75"0,0 6 17 0,0-3 3 0,0 7-7 16,0 2 3-16,0 13-6 16,0 16 1-16,-4 12-18 15,1 1-1-15,-1 5 0 0,1 1-1 16,-1 3 1-16,0 12-5 15,-3 3-3-15,0-9-2 16,-3 0-3-16,3-6 3 16,0-10 0-16,3-6-4 15,1-9 1-15,3-1-16 16,0-12-6-16,3-6-40 16,4-9-17-16,4-10-78 15</inkml:trace>
  <inkml:trace contextRef="#ctx0" brushRef="#br0" timeOffset="8225.41">2198 12747 280 0,'7'-6'107'0,"-7"2"-83"0,0 4 13 0,0 0 1 15,-4 0-9-15,-3 4-2 16,-7 5-9-16,-3 3-3 16,-8 10-9-16,-7 7 0 0,7-1 4 15,1 0-4-15,6 3 2 0,-3-2-5 16,3-4-2-16,4-6 0 16,7-4-1-16,0 1-5 15,7-4 1-15,4-2 2 16,6-1 3-1,11-2 0-15,4-4-1 0,3 6-2 16,11-3-1-16,7 4 2 16,-4 9 2-16,1 3 0 15,-1 6 2-15,-10 3 7 16,-8 13 3-16,1 0 2 16,-11 0 1-16,-7-3 3 15,-7-1 0-15,-7-5-6 16,-7-4 0-16,-14-3-6 15,0-6-2-15,-8-3-2 0,-6-3 0 16,3-7-2-16,7-6-1 16,1-3 1-16,6-9 1 15,11-7-6-15,10-21-1 16,15-17-1-16,14 1 4 16,13-13 3-16,1-3 2 15,7-15-4-15,3-10-1 16,-6 3 1-16,3 6 2 15,-4 7-2-15,-17 2 0 16,-8 10 1-16,-10 7 2 16,-10 18-1-16,-8 16-1 15,-6 16-2-15,-8 18-1 0,-14 7-9 16,-3 6-3-16,7 0-45 16,-8 6-20-16,8 0-96 15</inkml:trace>
  <inkml:trace contextRef="#ctx0" brushRef="#br0" timeOffset="8605.875">974 14170 276 0,'0'3'104'0,"7"-6"-81"0,7 0 14 0,-11 3-1 16,22-9-2-16,10-7 5 16,25-6-7-16,4 0 1 15,10-3-19-15,7-9 5 0,32-10 4 16,7-10-8-16,25-5-1 15,17 2-6-15,14 1-3 16,8 3-2-16,-8 6 0 16,-10 6 0-16,-4 3 1 15,-17 4-5-15,-36 6 1 16,-17 12-13-16,-15 3-5 16,-24 4-41-16,-7 3-19 15,-18 6-96 1</inkml:trace>
  <inkml:trace contextRef="#ctx0" brushRef="#br0" timeOffset="9055.7">1496 14409 244 0,'-7'-29'93'0,"7"29"-72"0,3-34 18 0,1 25 5 16,6-4-3-16,-3 4 0 15,4 2-5-15,3 17 0 16,0 9-20-16,-7-10 0 0,11 22 0 16,-4-6-6-16,4 7-3 15,-4-4-4-15,3 16 0 0,-6-13-2 16,0 10 2-16,-4 0-2 15,3-4-1-15,-6-8-30 16,6-1-13 0,-3-9-33-16,4-4-13 15,-4-5-53-15</inkml:trace>
  <inkml:trace contextRef="#ctx0" brushRef="#br0" timeOffset="9376.363">1916 14453 276 0,'-7'0'104'0,"7"0"-81"0,-4 6 20 0,4-6 3 16,0 0-9-16,0 0-2 15,0 0-11-15,0 0-4 16,0 0-12-16,0 0-5 0,4-6 0 15,-4 6-2-15,3-10-1 16,1 7 1-16,-1-6 1 16,-3 2 1-16,0 1 1 15,0 0-5-15,0 6 1 16,0 0-2-16,0 3-2 16,0 0-30-16,4 0-15 15,-1-3-57-15,4-3-22 16,7-3 10-1</inkml:trace>
  <inkml:trace contextRef="#ctx0" brushRef="#br0" timeOffset="9661.546">2053 14170 296 0,'-7'0'112'0,"7"-3"-87"0,0 0 13 0,0 3 1 16,0 0-6-16,4 0 3 16,-1 6-7-16,-3 4-3 15,7 9-14-15,0 9-3 0,0 9-2 16,4 4-3-16,0 0-3 16,-1-7 0-1,1-2 1-15,6-4-3 0,-3-6-2 16,4-3-36-16,-4-7-16 15,4-9-21-15,-1-3-8 16,1-6-51 0</inkml:trace>
  <inkml:trace contextRef="#ctx0" brushRef="#br0" timeOffset="10225.554">2424 14001 316 0,'0'-13'121'16,"0"7"-95"-16,-4 3 11 0,4 3 0 0,-3 0-12 16,-5 6-2-16,-2 4-11 15,-4 2-3-15,-7 1-5 16,3-1-3-16,-3 4 2 0,3 0-2 16,8-4-1-16,-1-2-2 15,7 5 1-15,4-5 1 16,8-1 0-16,2 1-3 15,1-4 2-15,6 0 1 16,8 0 2-16,-4 1-1 16,4-4-1-16,0 3-2 15,-1 0 1-15,5 4 1 0,-1 2 0 16,0 4 8-16,-7 0 7 16,-3-1 4-16,-4 4 1 15,-7 0-5-15,-7 0 1 16,-7 0-5-16,-4 3-1 15,-6-4-4-15,-1 1-1 16,-3-3-3-16,-4-1 1 16,8-2-2-16,-1-4-1 15,4-2 1-15,0-7-1 16,7-7-3-16,0-8 2 16,7-10-1-16,3-10-2 15,4-9 3-15,0 4 0 16,11-7 1-16,-1-7 0 15,5-9-3-15,2-2 2 16,-3-1 1-16,-6 6 2 0,-5 10-1 16,-10 12-1-16,-7 10 1 15,0 13-1-15,-11 8-22 16,1 14-8-16,-4 5-45 16,3 1-16-16,0 18-74 15</inkml:trace>
  <inkml:trace contextRef="#ctx0" brushRef="#br0" timeOffset="12815.136">2374 15033 236 0,'-3'-4'90'0,"3"4"-70"0,-4-6 24 0,4 6 6 16,0-3-8 0,0 0 0-16,-3 3-11 0,-1 0-4 15,1 3-15 1,3 0-1-16,0-3 0 0,0 0 2 15,3-3 5-15,-3 3-4 0,7-9 2 16,0-1-7-16,4-9-3 16,-8 10 1-16,1 0 0 15,-1-1-1-15,-3 10 1 16,0 0-4-16,0 10-2 16,0-4 0-16,0 3-1 15,0 1-3-15,0-1 2 16,0-3 1-16,4-2 2 15,-4-1-10-15,3-3-2 16,1 0-37-16,-4 0-14 16,0 0-40-16,7 3-16 15,0-3-17 1</inkml:trace>
  <inkml:trace contextRef="#ctx0" brushRef="#br0" timeOffset="13375.961">2731 14663 216 0,'10'-19'82'0,"-3"6"-64"0,-3 4 9 0,-1 3 0 16,4-4 1-16,-7 10 3 15,0 0-3-15,-7-3 0 16,0 3-16-16,0 0 13 0,-3 3 5 16,-5-3 0-16,1 6 2 15,-3-2-9-15,3 2-4 16,-4 0-3-16,-7 4 3 16,4 2-9-16,0 4-3 15,3 3-2-15,8 6 1 16,3-13-3-16,0 20-2 15,3-11 2-15,8 5 2 16,-4-8 2-16,10-2 1 16,1-3 2-16,10-13 1 15,-3 6-1-15,13-22-1 16,5-12-3-16,-12-3 1 0,1-1 0 16,-4 4 1-16,-7 3 2 15,0 12 4-15,-3 1-2 16,-4 15 3-1,-4 10-6-15,1 21-3 16,0-3 1-16,-1-6-4 16,1 16 0-16,-1-9-1 15,4 11 1-15,0-11-2 16,4 5-1-16,-4-8 1 16,0-1 1-16,0-6-47 15,0-3-20-15,-3-4-51 16,3-8-22-16,-4 2-45 15</inkml:trace>
  <inkml:trace contextRef="#ctx0" brushRef="#br0" timeOffset="16304.979">1746 15061 240 0,'-3'0'90'0,"3"0"-70"0,-4 0 17 16,4 0 4-16,0 0-7 15,0 0 1-15,-3 0-5 16,-1 0-1-16,1 3-16 15,-1 0-3-15,4-3 0 0,0 0-2 16,7-6 3-16,0 3 0 16,14-10 1-16,-3 4-2 15,7-10-1-15,-11 3-5 16,7-3-1-16,-3 10 1 0,-1 6 2 16,1-3 3-16,-4 15 2 15,-3 0-5 1,-8 13-2-16,1 13-2 0,-4-7-2 15,0-6 1-15,0 16-1 16,0-7 6-16,-4 10 4 16,4-10-8-16,0 7-2 15,0-7-1-15,4 0 2 16,-1-5 2-16,1-8 3 16,3-2 1-16,10-7 1 15,-2-2-4-15,13-10-1 16,-4-1 1-16,8-5 0 15,-7-3-2-15,0 8 1 16,-4-2-9-16,-4 6-1 16,-6 0-60-16,-4 0-25 0,0 6-95 15</inkml:trace>
  <inkml:trace contextRef="#ctx0" brushRef="#br0" timeOffset="17115.341">1983 15914 288 0,'-18'6'110'0,"18"-6"-86"0,-4 0 18 16,4 0 1-16,0 0-10 15,0 0 0-15,4-6-3 16,0-1 1-16,3-5-17 16,0 2-1-16,10-5-2 0,1 2 2 15,10 1 5-15,-10 2-4 0,14 7 2 16,-8 0-3-16,4 12 2 16,-6-2-2-16,-12 8 2 15,4-5-4-15,-10 9-1 16,-1-7-6-16,-3 4-1 15,0-4-3-15,-3 7-1 16,-1-3-1-16,8-4 0 16,-4 4 0-16,10-3-2 15,1-4 0-15,10 0 3 16,0 1 0-16,4-4 1 16,-7-3 0-16,3 3 0 15,0-2 0-15,-3 2 0 16,-4-3 6-16,0 6 6 15,-4-2-2-15,-6 5 2 16,-1-2-7-16,-6 2-1 0,-1 4 0 16,-6 6 0-16,3 0-2 15,-14 6 1-15,7-6-4 16,-11 0 0-16,7-3-37 16,11-7-14-16,-3-2-34 15,13-20-11-15,1 7-89 16</inkml:trace>
  <inkml:trace contextRef="#ctx0" brushRef="#br0" timeOffset="17360.371">2544 15848 356 0,'-8'0'134'0,"8"0"-104"0,-3 3 9 0,3-3-1 16,0 6-13-16,0-3 0 15,-4 4-8-15,4-4 0 16,-3 3-10-16,-1-3-6 0,4-3-2 16,0 6-1-16,0-2 0 15,0-4 2-15,0 9 0 16,0-3-18-16,0 1-8 16,0-1-30-16,4 0-15 15,-1-3-88 1</inkml:trace>
  <inkml:trace contextRef="#ctx0" brushRef="#br0" timeOffset="17835.095">2900 15475 264 0,'0'-25'99'0,"3"12"-77"0,-3 4 26 16,0 9 10-16,0-3-16 16,-3 3-3-16,-1 3-4 15,1 3 3-15,-4 3-21 16,-4 4 2-16,1 3 1 0,-1 6-2 0,0-4 1 16,4-2-6-16,0 25-3 15,0-10-1-15,4 29-1 16,-1-16-2-16,11 6-1 15,-3-9-1 1,10-1 2-16,-4-8-3 0,12-10 0 16,-1 3 3-16,11-16 1 15,-4 0-3-15,7-18-1 16,0 3 1-16,-6-22 0 16,-5 9 6-16,-6-9 4 15,-8-4-3-15,-10 13 1 16,0 4-7-16,-17 8-1 15,-1 1-2-15,-3 16 1 16,0-1-4-16,-7 7-2 16,10-1-16-16,0-2-7 15,4-1-38-15,7-5-14 0,0-4-41 16,11-9-17-16,-1-1-22 16</inkml:trace>
  <inkml:trace contextRef="#ctx0" brushRef="#br0" timeOffset="19411.179">5609 13032 220 0,'-21'22'85'0,"14"-22"-66"0,-4 10 14 16,8-10 2-16,-4 0-5 16,0 0 2-16,0 0-5 15,0 0-2-15,0 0-13 16,0-4-1-16,3-2 2 0,4 3-7 16,7-6-1-16,7-7 1 15,11 3 3-15,7-5 0 0,3 2 0 16,0 3-1-16,0 4 2 15,4 9 4-15,4 9 1 16,-12 7 0 0,1 6 4-16,-11 0-2 0,-10 12-1 15,-8 7-4-15,-10 16-2 16,-7 12-6-16,-3 0-1 16,-1-7-1-16,-3 1 1 15,3-7-2-15,0-5-1 16,1 2-2-16,6-9 1 15,8-7 1-15,6 1 0 16,8-13 2-16,17-9 1 16,7-10 1-16,15-6 0 15,6 0 0-15,1 0 0 16,-4 0 0-16,-11 3 0 16,-7 0 0-16,4 0 2 0,-14 1-3 15,-4-4-2-15,0-7-7 16,0-2-4-16,0-4-36 15,0 1-17-15,-6-1-21 16,-1 4-6-16,0 3-63 16</inkml:trace>
  <inkml:trace contextRef="#ctx0" brushRef="#br0" timeOffset="19832.512">6258 12998 296 0,'-28'-22'112'0,"21"12"-87"0,0 1 29 0,7 3 5 16,-4 2-20-16,4 4-5 15,0 0-11-15,4 4-3 16,3 5-11-16,7 0 1 0,7 1 1 15,15-4 0-15,13-6 3 16,14-3-7-16,-6-3-2 16,-4-1-1-16,-4 1 2 15,-6 6 6-15,-8 6 2 16,-7 10-1-16,-7 6 0 16,-7 3-3-16,-3 7-1 15,-8 5-3-15,-3 4-1 0,-3 15-3 16,-4 1-2-16,-4-1 1 15,1-6 1-15,-1-3-1 16,1-6-1-16,2-6-19 16,5-7-8-16,-4-3-24 15,0-6-10-15,3-4-18 16,1-2-6-16,-1 0-75 16</inkml:trace>
  <inkml:trace contextRef="#ctx0" brushRef="#br0" timeOffset="20298.746">5496 14142 244 0,'-53'10'90'0,"39"-4"-70"0,-3 0 19 0,13-3 3 15,1 0-11-15,-1 0-1 16,4-3-4-16,4 7-1 0,3-4-14 16,3-3 7-16,11 0 2 0,8 0 1 15,9 0-1-15,8-10 1 16,7 4-1-16,14-9-3 15,32-7 0-15,3-10-7 16,18 1-2 0,35 0-2-16,-13-1 1 0,9 1 0 15,4-1 3-15,-17 4-5 16,-18 3-3-16,-11-3-1 16,-10 0 1-16,-7 3-1 15,-25 3 2-15,-11 3 0 16,-17 0 3-16,-18 7-36 15,-10-1-15-15,-15 4-23 16,-6 2-9-16,-8 1-57 16,4 15-66-1,-4 1 66-15</inkml:trace>
  <inkml:trace contextRef="#ctx0" brushRef="#br0" timeOffset="20885.452">5733 14685 224 0,'-7'-16'85'0,"7"6"-66"0,0-5 16 0,0 5 6 15,3-2-7-15,1-4 3 16,-1-3-1-16,1 7 2 16,-1-4-21-16,1 4 6 0,-1 2 1 15,1 4 3-15,-1 3 3 16,4 6-3-16,0 3 1 15,-3 7-7-15,3 6-1 16,0 6-9-16,-3 9-2 16,3 13-3-16,0-9-1 15,0-4-3-15,0 7 1 16,0-10-2-16,0 7 2 16,0-4-2-16,0-2 2 15,0-10-44-15,0 3-19 0,0-6-34 16,0-7-12-16,0-2-62 15</inkml:trace>
  <inkml:trace contextRef="#ctx0" brushRef="#br0" timeOffset="21126.34">6103 14597 396 0,'-3'6'148'0,"-1"-6"-115"0,0 3 8 16,4-3-4-16,0 0-9 0,-3 6 3 16,-1-2-17-16,4 2-8 15,-3 0-4-15,3 0-2 0,0 4 0 16,3-4 2-16,1 3 1 16,3-2-23-16,0-1-12 15,0-3-34-15,4-3-16 16,3 0-88-1</inkml:trace>
  <inkml:trace contextRef="#ctx0" brushRef="#br0" timeOffset="21587.832">6272 14337 260 0,'-24'-4'99'0,"20"4"-77"0,1-6 26 16,3 6 10-16,0 0-18 16,0-9-5-16,3-1-9 15,4 1-5-15,0-7-11 16,7-3 5-16,1 4 2 0,6-1-5 16,3 4 1-16,5 2-2 15,2 7 3-15,1 6-1 16,-4 10 0-16,-3 9 4 15,-4 9 1-15,-7 0-3 16,0 7 1-16,-7-4-5 16,-7 1 1-16,-7-1-5 15,-7 1-2-15,-3-1-2 16,-1 1-3-16,0-1-2 0,4 7 1 16,4 0 1-16,3-7 0 15,7 1-5-15,7-10 1 16,10-9 2-16,4-7 1 15,8-9 1-15,6-9 2 16,-7-7-1-16,4-3-1 16,-4-3 1-16,0 10-1 15,-10-4-11-15,0 0-3 16,-1 1-53-16,-3-1-20 16,4 3-112-1</inkml:trace>
  <inkml:trace contextRef="#ctx0" brushRef="#br0" timeOffset="21965.449">6685 14173 332 0,'-17'7'126'0,"13"-7"-98"0,8 0 10 15,-4 0-1-15,3 0-3 16,4 0 4-16,4 0-4 16,3-7 0-16,0 7-19 0,7-3 0 0,4 0-1 15,3 0-3-15,4 0-1 16,-1 3-2-16,1 0 2 16,-4 0-1-16,1 3 2 15,-8 3 0-15,-4 7 3 16,-2 6-3-16,-8 21 1 15,-7 7-7 1,-7 1-3-16,-4 2-1 0,0-10-1 16,1-5-9-16,-1-1-2 15,4-8-29-15,0-8-12 16,0-2-24-16,4-3-10 16,-1-4-96-1</inkml:trace>
  <inkml:trace contextRef="#ctx0" brushRef="#br0" timeOffset="22911.49">5856 15475 192 0,'-3'6'74'0,"3"-6"-58"0,-4 0 9 0,4 0 2 15,0-6-3-15,0 6 3 16,0-3-2-16,0-4 2 0,0 4-15 15,0 0 4-15,0 0 2 0,0 0-2 16,0 0 3-16,0-1-4 16,-3 4 1-16,3 0 4 15,-4 0 2-15,4 0-5 16,0-3-2-16,0 3-5 16,0-6 1-16,0 3-4 15,4-3 1-15,-1-1-3 16,4-2 0-16,0 3-1 15,4-4 0-15,-1 4 0 16,12 0 0-16,-12 0 2 16,11 2 3-16,-3-2 0 15,7 6 0-15,-4-3-1 16,3 3 0-16,-9 0 2 16,2 3 4-16,-3-3-4 0,-7 6 2 15,0-2-7-15,-10 11-1 16,-1-5-2-16,-6 5 1 15,-1-2-2-15,1 2-1 16,-1-2-2-16,4 0 1 16,0-1-1-16,0-2-2 15,3-1 0-15,15 0 3 16,-4-2-2-16,7-4 1 16,0 0 2-16,7 0 0 15,-3 0 0-15,7 3 0 16,3 1 0-16,-10-1 2 15,-1 0 3-15,1 4 2 16,-4-4 1-16,-3 3 2 0,-1-2-1 16,-6 5 2-16,-1-2-4 15,-6 8-2-15,-1-8-2 16,-10 18-3-16,3-9 1 16,-10 6 1-16,4-3-1 15,-1-10 2-15,-3 4-33 16,3-13-14-16,8 7-29 15,10-23-12-15,0 4-60 16,14-10-27-16,0 3 44 16</inkml:trace>
  <inkml:trace contextRef="#ctx0" brushRef="#br0" timeOffset="23143.215">6361 15421 380 0,'-11'13'143'0,"11"-13"-112"0,-4 9 8 0,4-9-4 16,0 3-10-16,0-3 0 15,4 0-13-15,0 0-8 16,-1 0-2-16,1 0 0 0,3 0 1 16,-4 0-1-16,4 0-2 15,0 0-13-15,0 4-4 16,4-1-40-16,-4-3-17 15,-3 0-94-15</inkml:trace>
  <inkml:trace contextRef="#ctx0" brushRef="#br0" timeOffset="23644.986">6862 15070 316 0,'-8'-15'118'0,"5"11"-92"0,-8 1 19 16,8 0 2-16,-4 0-5 16,-4 3-1-16,1 3-5 0,-4 0-2 15,3-3-19-15,-7 0 9 0,8 3 3 16,-1 1-8-16,1-1-3 16,-1 0-7-16,4 3-4 15,0 3-2-15,0 4 0 16,0 12-4-16,0 3 0 15,3 4 5-15,1-7 2 16,-1-3 0-16,4 0-1 16,0 3-1-16,7-6 0 15,-3-4 0-15,6-8 2 16,-3-1-1-16,4-16 0 16,7-12-1-16,-1-9 2 15,4 3-1-15,-7 0 0 16,1-1-1-16,-1 4 0 15,-4 7 0-15,-3 2 0 16,0 6 0-16,0 7 2 0,-3 6-3 16,-1 16-2-16,1 16 2 15,0-1 0-15,-1-6-4 16,4 16 1-16,0-6 0 16,4 3 2-16,3-10-6 15,-7 4 1-15,4-7-34 16,-1-6-13-16,1-3-41 15,-4-7-17-15,0-2-95 16</inkml:trace>
  <inkml:trace contextRef="#ctx0" brushRef="#br0" timeOffset="24504.311">6713 14888 212 0,'-7'-22'79'0,"7"13"-61"0,-3 0 17 0,-1-1 5 16,1 7-6-16,-4-3 1 16,-4 6-3-16,-3 6 0 15,-7 3-17-15,-4 4 9 0,-3 12 5 16,-4 0-6-16,4 0-1 15,-4 3-7-15,4 10-1 16,3 15-4-16,11 4 1 16,4-10 3-16,13 28 3 15,1-15 0-15,27 18-1 0,-6-9-4 16,28-6 0-16,-18-13-3 16,46-25 0-16,-21-3 1 15,25-28 4-15,-18 6-4 16,7-22 0-16,-14 3-2 15,-3-28 0-15,-1-19-2 16,-14 3 1-16,-28 7-2 16,-10 6 0-16,-18-4-3 15,-28 11 1-15,-22-4-11 16,-7-1-2-16,4 11-24 16,0 9-10-16,7 9-8 15,11 9-1-15,7 7-17 16,10-3-6-16,7 6-89 15</inkml:trace>
  <inkml:trace contextRef="#ctx0" brushRef="#br0" timeOffset="25491.962">2822 14525 220 0,'-7'0'85'0,"4"-3"-66"15,-4-1 5-15,3 1 1 0,4-3-3 16,-3 0 4-16,-1-4 1 16,0 1 1-16,-3-4-15 15,-3 4 8-15,-8 6 2 0,-3 3-3 16,-7 3-1-16,-4 6-5 16,-7 7 1-16,-7 3-4 15,8 3-1-15,-1 3-4 0,-4 6-1 16,12-9 1-16,6 31 3 15,0-12 0 1,4 25 2-16,7-13 0 0,18 32 1 16,-1-19-6-16,25 12-4 15,-10-12 7-15,38-16 4 16,-6-9 2-16,17-41 1 16,-4 6 0-16,18-37 3 15,-10 6-2-15,10-50-1 16,14-26-4-16,-17 10-2 15,-32 7-4-15,-18 12 1 16,-28 9-2-16,-25 0 2 16,-17 13-6-16,-11 9-1 15,-17 10 0-15,-12 9 0 16,5 13-22-16,3 9-10 16,24 0-24-16,8 0-10 0,17 0-39 15,18-10-16-15,14-2-40 16</inkml:trace>
  <inkml:trace contextRef="#ctx0" brushRef="#br0" timeOffset="27818.739">1707 7348 208 0,'18'-13'77'0,"-7"4"-60"0,3 2 10 0,-4 1 4 15,1 0-2-15,0-1 5 16,-1-2-3-16,-3-3-1 16,-3 2-17-16,-1 1 5 0,-3-1 5 15,-3 1 3-15,-1-1 2 16,-6 10-7-16,-8 0-2 15,-7 0-3-15,1 7 3 16,-1-4-7-16,0 6 1 16,-3 1-6-16,0-1-2 15,3 1-2-15,4-1-3 16,7 0 1-16,0 1 1 16,0-1-3-16,-1 1 0 15,1-4 1-15,4 0 2 16,-1 4 3-16,1-1 4 0,-5 7-4 15,5 6-1-15,-1-1-2 16,4 5 1-16,-3 5-2 16,3-3 2-16,0 10 0 15,3-4 1-15,4 1 0 16,4-1 0-16,3-2-2 16,3-1 1-16,1-3-4 15,-1 0 0-15,8-6 1 16,7-6 2-16,10-10-3 15,4-6 0-15,7-9 3 16,7-7 3-16,-11-15-2 16,0-10-2-16,1-6 2 15,-15 0 2-15,0 3-2 0,-7 3 0 16,-7 4-1-16,0 9 1 16,-7 2-4-16,-3 8 0 15,-4 8 3-15,-4 10 3 16,1 10 2-16,-4 12 3 15,-4 9-1-15,4 19 2 16,0 0-2-16,0 4 2 16,0 2-2-16,0 10 0 15,-4 15-1-15,1 7 0 16,-1-3-4-16,1-7-3 16,-1-3 0-16,0-6 1 15,4-3-1-15,4-9-1 16,3-10-2-16,0-10 1 15,3-8 1-15,1-7 2 0,-1-10-14 16,-3 4-5-16,0-13-33 16,0-3-13-16,8-10-33 15,-1-5-13-15,3-1-69 16</inkml:trace>
  <inkml:trace contextRef="#ctx0" brushRef="#br0" timeOffset="28374.033">2371 7884 260 0,'0'-10'96'0,"0"4"-75"0,0 6 17 0,0 0 1 0,0 0-4 16,0 0 2-16,0 0-1 16,-4 0 0-16,1 6-19 15,-1 4 5-15,-3 2 5 0,-7 16 0 16,0 10 2-16,-4 9-10 15,1 3-1-15,-8-3-9 16,-3 0-1-16,3-6-4 16,0-3-1-16,8-7-1 15,-1 0-2-15,0-5 1 16,1-5-1-16,6-5-3 0,4-3 0 16,0-4-47-16,3-3-19 15,4-6-33-15,0 0-15 16,8-6-33-1</inkml:trace>
  <inkml:trace contextRef="#ctx0" brushRef="#br0" timeOffset="28606.433">2085 7812 300 0,'0'-4'112'0,"11"11"-87"0,6 5 20 0,-3-5 1 16,7 2-2-16,1 7 1 0,-5 2-3 15,8 14-2-15,-4 2-21 16,4 7 0-16,-4 3-1 0,-3-3-10 16,-4-1-2-16,3-2-4 15,1-3 1-15,-4-7-22 16,-3-6-7-16,3-10-44 16,-4-2-20-16,1-1-90 15</inkml:trace>
  <inkml:trace contextRef="#ctx0" brushRef="#br0" timeOffset="29108.968">2427 7272 364 0,'-3'3'137'0,"6"-6"-106"0,1-3 6 0,3 0-2 16,7-4-10-16,7-2 3 16,11-4-1-16,10-3 1 15,-3 10-15-15,0 3 5 0,-1 6 5 16,-13 6-1-16,-4 3-1 16,-10 10-3-16,-11 0 1 15,-7 3-6-15,-11 0-3 16,-3-3-3-16,0 3-2 0,-7 0-3 15,7-4 1-15,3 14-4 16,7-4 0-16,11 3-1 16,11 4 0-16,10-4 0 15,14-3 0-15,-3-6 0 16,3-6 0 0,1 0 2-16,-1-4 0 0,-10-2 0 15,-4 5 2-15,-7 1 1 16,-4 3 1-16,-6 0-2 15,-8-1 1-15,-6 1-2 16,-11 6 2-16,-4-3-2 16,-7-3-1-16,-7 0 1 15,1 0-1-15,6-7-25 0,-3 4-8 16,10-7-29-16,7 1-12 16,8-1-26-16,3-6-10 15,14 13-53 1</inkml:trace>
  <inkml:trace contextRef="#ctx0" brushRef="#br0" timeOffset="29370.649">2812 7946 416 0,'-4'0'156'0,"1"-3"-121"0,6 10 10 0,1-4-3 15,3 6-17-15,0 4-3 0,3-4-8 16,1 10-4-16,3-4-5 16,0 1-4-16,4 3 2 0,-4 3-2 15,4 0 2-15,-8 0-15 16,8 3-5-16,-4-13-44 16,0 7-18-16,0-9-89 15,7-10-59 1,-3-10 99-16</inkml:trace>
  <inkml:trace contextRef="#ctx0" brushRef="#br0" timeOffset="29602.898">3104 7884 316 0,'-17'-19'121'0,"17"13"-95"0,-4 6 33 0,4 0 10 16,0 6-17-16,-3 3-3 15,-1 10-11-15,-3 16-1 16,0 15-21-16,-3 6-3 0,2 1 1 15,-2-1-6-15,3 10-2 16,0 3-3-16,3 6 0 16,1 0-4-16,-4-12 0 15,3-3-28-15,4-13-10 16,0-13-34-16,0-6-14 16,11-18-105-1,-1-16 33 1</inkml:trace>
  <inkml:trace contextRef="#ctx0" brushRef="#br0" timeOffset="30083.283">3591 6918 260 0,'-7'-9'99'0,"4"2"-77"0,-1 7 18 0,4 0 4 16,-3 3-1-16,-4 4 2 16,0 2 1-16,-4 7 1 15,0 15-25-15,-6 22 9 0,-4 10 6 16,3 12-7-16,0 23 0 16,1 18-11-16,-1 9-1 15,7 13-11-15,4 6-2 16,0-12-3-16,7-13-2 15,7-12 1-15,4-10 1 16,3-6-3-16,11-19 0 0,-1-13-1 16,8-15-2-16,-4-12-41 15,-6-17-18-15,6-8-47 16,-3-10-21-16,-4-7-38 16</inkml:trace>
  <inkml:trace contextRef="#ctx0" brushRef="#br0" timeOffset="30969.304">3916 7492 224 0,'-18'-10'85'0,"15"10"-66"0,-1-3 16 0,4-3 4 16,0-3-12-16,0 2-3 15,0-2-3-15,0-4-1 16,4 1-11-16,3-4 3 0,7 0 4 16,0-2 1-16,14 2 1 15,7 3 2-15,8 4 2 16,-4 6-1-16,-1 9 2 16,1 4 0-16,-14 15 3 15,-4 12-3-15,-10 13-2 16,-8 7-5-16,-10 2-2 15,-11 1-11-15,-3-4-1 16,-14-5 0-16,0 8 1 16,-1 4-1-16,8-4 1 0,0-2-4 15,10-7 0-15,8-6-1 16,6-10-2-16,15-5 5 16,10-4 3-16,18-13 1 15,3-9 0-15,4-6-3 16,0-3-2-16,0 0 1 15,3-1 1-15,-7 7 1 16,-3 7 1-16,0-4-2 16,-11 0 1-16,-10 0-4 15,0 3-2-15,-4-2-47 16,-4-1-19-16,1-3-29 16,-1 0-12-16,5-7-50 15</inkml:trace>
  <inkml:trace contextRef="#ctx0" brushRef="#br0" timeOffset="32021.33">4847 7658 228 0,'-17'3'85'0,"13"-3"-66"0,-3 3 16 0,7-3 4 15,0 0-8-15,-4 0 2 16,4 3-6-16,0 0-2 16,0 1-13-16,0-1 10 0,4 3 5 15,3 0 3-15,4 1 2 16,6-1-4-16,11 0 0 15,8 0-5-15,10-3-2 16,10 1-7-16,-7-4-4 16,1 3-3-16,-4-3-2 15,-4 0 1-15,-3 0 1 0,0 0-6 16,-15 0 0-16,1 0 1 16,-7 0 3-1,-4 0 0-15,-7 0 0 0,-4-3-34 16,-3-1-15-16,0-2-49 15,0 0-18-15,11-3-65 16</inkml:trace>
  <inkml:trace contextRef="#ctx0" brushRef="#br0" timeOffset="32999.591">5983 7319 204 0,'-18'-3'77'0,"11"0"-60"0,-7 3 19 16,11 0 5-16,-4 0-4 15,-4 0 1-15,1 0-6 0,3-3 0 16,-8 3-18-16,5-3 10 0,3 3 3 16,0-3-1-16,3-1 2 15,4-2-10-15,4 0-3 16,6-3-2-16,11-4 1 16,4-3 2-16,10 7-1 15,4-1 1-15,0 1 3 16,-4 9-5-16,-3 9 2 15,-7-2 2-15,-1 5 3 16,-13 4-5-16,-7 6 1 16,-8 0-8-16,1 0-3 15,-8-6-1-15,-10 2 1 16,7 7-5-16,0-9-1 16,-1-3 0-16,5-1 2 15,-1-2-3-15,4 2-2 16,4-2-1-16,6 5 3 0,4-2-2 15,4 6 1-15,3-1 0 16,4 1 0-16,-1 3 2 16,11 0 2-16,-10 3-1 15,3 0-1-15,0 3 1 16,1 1-1-16,-1-4 0 16,3 0 0-16,-13 0 4 15,0-3 5-15,-4-3-1 16,-7 0 1-16,-7-4-3 15,-4 1 1-15,0-4-2 16,-13 7 2-16,-8-6-4 16,-7-1-2-16,-3 1-5 15,-8-1-2-15,5-2 5 16,6-1 5-16,7-3-20 0,7-2-6 16,11-4-29-16,11-4-10 15,10-5-19-15,10 0-7 16,12-1-103-1</inkml:trace>
  <inkml:trace contextRef="#ctx0" brushRef="#br0" timeOffset="33868.568">7116 7473 204 0,'7'-16'77'0,"-4"7"-60"0,1 3 24 0,-4 6 8 16,0 0-5-16,0 0 1 16,-4 0-3-16,1 6-2 15,-4 3-21-15,-4 4 2 0,-3 9 2 16,-4 6-3-16,-3 6 0 15,0 1-7-15,-7-1-3 16,3 1-5-16,0-4-4 16,1-3 0-16,6-2-1 15,-7-1 0-15,8-3 2 16,2-7-6-16,1-2-1 16,4-4-29-16,3 1-10 15,0-4-33-15,0-3-14 16</inkml:trace>
  <inkml:trace contextRef="#ctx0" brushRef="#br0" timeOffset="34116.679">6819 7445 284 0,'7'-7'107'0,"0"4"-83"0,4 0 10 16,-4 3 2-16,4 3 0 15,3 7 5-15,3 9-9 16,4 9-4-16,-3 16-16 16,0 0-3-16,3-7-2 0,-3 4-1 0,3-3 1 15,3-10-6-15,-9 0-3 16,2-3-13-16,-3-9-5 16,0-7-36-16,0-6-13 15,1-3-88 1</inkml:trace>
  <inkml:trace contextRef="#ctx0" brushRef="#br0" timeOffset="34588.723">7317 6996 296 0,'17'-15'112'0,"-3"5"-87"0,4 1 18 0,-7 6 2 0,-1-4-4 16,8 4 0-16,-15 0-3 16,-3 3-1-16,0 3-20 15,-21 7-8-15,0 2-2 0,-4 13-4 16,1 0-2-16,-1 0 0 16,4 1 1-16,3-4-1 15,4-4 2-15,3-5-7 16,8 6 1-16,3-7 1 15,7 1 1-15,7-1 1 16,11 1 0-16,7-4-3 16,3 7 2-16,4-4 1 15,3-2 0-15,-3 6-3 0,-4-4 2 16,-7 1 7-16,-3-1 4 16,-7 1 8-1,-4-1 3-15,-7-2-4 0,-7-1-2 16,-7 1-9-16,-7-1-2 15,-11 7-2-15,-10-4 1 16,-4 1 0-16,0-1 1 16,0 1-7-16,4-4 0 15,7-6-37-15,3-3-13 16,7-6-24-16,4-3-9 16,11-4-89-1</inkml:trace>
  <inkml:trace contextRef="#ctx0" brushRef="#br0" timeOffset="34802.625">7317 6937 324 0,'14'3'121'0,"3"-3"-95"0,15 0 18 16,-4 0 0-16,-3 0-22 15,10 0-5-15,4 0-8 16,0-3-4-16,-4 3-2 15,0 0-3-15,-6 3 1 0,-5 6-30 16,-2 13-13-16,-8 10-86 16,3 8-72-1,-3 1 73-15</inkml:trace>
  <inkml:trace contextRef="#ctx0" brushRef="#br0" timeOffset="35072.872">7684 7438 316 0,'-15'-15'121'0,"15"15"-95"0,4 0 25 0,-4 0 4 16,3 0-16-16,5 3-2 15,-1 3-13-15,3 0-5 16,1 4-11-16,3-1-3 0,3-2-1 15,5 2-2-15,6 0-2 0,0 1 1 16,0 5-1-16,-3-2-7 16,-4-1 0-16,-3 1-52 15,-4 0-21-15,-3 2-93 16</inkml:trace>
  <inkml:trace contextRef="#ctx0" brushRef="#br0" timeOffset="35339.495">8050 7395 340 0,'-14'-4'129'0,"11"4"-100"0,-1 10 15 0,-3-4 1 16,0 7-10-16,-3 12 2 16,-5 12-4-16,-2 17 0 15,-1-1-18-15,1 0-2 0,-1 1-2 16,4 2-4-16,-7 16-2 15,6 0-5-15,5 3-2 16,3-9-2-16,3-9 0 16,1-7-15-16,3-12-5 15,7-10-26-15,3-9-8 16,5-13-40-16,-1-9-17 16,0-16-25-1</inkml:trace>
  <inkml:trace contextRef="#ctx0" brushRef="#br0" timeOffset="35926.199">8195 6880 296 0,'-11'-18'112'0,"8"11"-87"0,3-2 22 16,0 9 5-16,0 0-17 16,0 0-3-16,0 0-5 15,0 0-2-15,7 0-14 16,4 0 0-16,6 0 0 0,8 0-2 0,7 0 0 16,3 0 3-16,0 0 3 15,-7 0 5-15,-6 6 2 16,-12 4 2-16,-10-1 0 15,-10 3-7-15,-8 4-2 16,-3 0-9-16,-4 3-2 16,4-4-2-16,0-2-2 15,7 3 1-15,3-4-1 16,4 4-3-16,11-4 0 16,6 1-1-16,8-4 3 15,10-3 0-15,4 1 1 16,3-1 0-16,0 3 2 15,-3 1-6-15,-4-1 1 16,-3 10 1-16,-7 0 3 16,-4 3 6-16,-4 0 6 0,-6 0-1 15,-8 0 3-15,-3-4-8 16,-10-2-2-16,-8-3-3 16,-3-1 1-16,-8 1 0 15,-2-1 1-15,2-2-5 16,1-4-1-16,7 0-19 15,3 1-7-15,7-4-34 16,4 0-12-16,11-3-22 16,3 0-7-16,14-6-70 15</inkml:trace>
  <inkml:trace contextRef="#ctx0" brushRef="#br0" timeOffset="36344.53">8668 6513 284 0,'0'-21'107'0,"7"8"-83"0,3 4 17 0,-3 9 4 0,4-4-4 16,3 4 0-16,7 4 0 15,4 14-1-15,3 14-22 16,4 15 7-16,0 9 5 16,-4 10-3-16,0 12 1 0,-3 29-6 15,-4 6-4-15,-7 3-4 16,-7 19-1-16,-7-7-5 15,-10-2 0-15,-12-4-5 16,-9-3 0-16,-1-3-1 16,-3-19-2-16,-1-15-6 15,5-16-4-15,2-13-36 16,5-9-15-16,3-13-33 16,3-9-11-16,7-12-76 15</inkml:trace>
  <inkml:trace contextRef="#ctx0" brushRef="#br0" timeOffset="38491.45">1076 9339 260 0,'-4'3'96'0,"15"-3"-75"0,7-3 10 16,-4-1-2-16,10 1-6 16,5 0 0-16,2 0-1 15,8 3-2-15,7 3-10 0,-7 0 2 0,10 0 4 16,15 1-2-16,17-1 2 15,4 3 0-15,6-6 2 16,22 0-4 0,18-3 2-16,-1-3-3 15,26-4 2-15,13 4-6 0,-7-4-3 16,22-2-1-16,-5 3-1 16,16-1 2-16,-9 1 1 15,19-1-1-15,3-2-1 16,11 2 1-16,3-2 1 15,4-1-3-15,3-2-1 16,8 2 1-16,-1 10 0 16,7-3-2-16,-6 6 1 15,13 0-4-15,-13 6 0 16,17-3 1-16,-18-6 2 0,11 3-1 16,-18-6 2-16,4 6-2 15,-4-10-1-15,-17 1 1 16,7-1 1-1,-32-2-1-15,0-1-1 0,-11 1-2 16,-21 2 1-16,15 1 1 16,-19 3 2-16,-17 3-1 15,-14 3-1-15,-17 3 1 16,-22 0-1-16,-11 0 0 16,-13 0 0-16,-8-3 0 15,-6-6 2-15,-5-10-1 16,-9-9 2-16,-8-9-2 15,-11 2 2-15,-6-5 0 0,-8-1 1 16,-6-6 0-16,-1 0 0 16,-3-12-5-16,0-20 1 15,0-8 0-15,3-7 2 16,1-19-3-16,3-22 0 16,3-2 1-16,1-14 2 15,3-5-3-15,0 12 0 16,3 6-1-16,4-6 0 15,0 3 2-15,4 19 0 16,3 9 0-16,0 0 0 16,4 0 0-16,-4 13 0 15,0 16 0-15,-4 8 0 16,-3 14-3-16,-7 6 2 16,-3 12 1-16,-4 6 2 0,0 4-1 15,-4 3 2-15,1 0-2 16,-4 2-1-16,-4 1 1 15,0 7-1-15,-3-1 0 16,-7 9 2-16,-7 1-1 16,-8 0-1-16,-10 9-2 15,-7 0 1-15,0 0 1 16,0 0 0-16,0 9 0 16,-10-3 2-16,-15 7-3 15,-10-1-2-15,7-2 2 16,-7 5 2-16,-15-2 0 15,-10-1 2-15,7-2-2 16,-7 2-1-16,-14 1-2 16,0-4 1-16,4 1 1 0,-22 9 2 15,-3-4-3-15,7 1-2 16,-18-4 2-16,4 4 2 16,6-6 0-16,-13-1 2 15,7 0-4-15,3-9 0 16,-14 0 1-16,11 7 0 15,-7-7 0-15,-11 3 2 16,17 3-3-16,-13-3 0 16,0 13 1-16,6-4 0 15,-10 1 0-15,4 3 0 16,14-7 0-16,-11 0 2 0,3 4-3 16,8-4-2-16,-7 1 4 15,3-1 1-15,4 7 0 16,-11-4-2-16,11 1 1 15,-1 6-1-15,-6-7 0 16,17-2 0-16,-3-1-3 16,-4-3 2-16,11-6 1 15,21-3 2-15,0-3-1 16,0 3-1-16,4 0-2 16,20 0 1-16,12 3 1 15,2 0 0-15,-2 0 0 16,-1 0 0-16,18 0 0 15,3 0 0-15,18 0-3 16,4 3 2-16,10 0 1 0,8 0 0 16,2 3 0-16,12 1 0 15,6 2 0-15,4 7 0 16,4 2-3-16,3 7 0 16,3 13-1-16,4 15 3 15,0 45 0-15,4 21 3 16,3 31-1-16,11 29-1 15,-1 12 1-15,1 19-1 16,3-9 0-16,-7 18 2 16,4-34-1-16,-7-3-1 15,-4-3 1-15,-4-28-1 16,1-26-3-16,-4-12 0 16,0-25-38-16,0-29-17 0,7-21-26 15,4-32-11-15,7-22-69 16</inkml:trace>
  <inkml:trace contextRef="#ctx0" brushRef="#br0" timeOffset="39153.161">1341 5168 200 0,'-36'10'77'16,"33"-1"-60"-16,-8-3 13 0,8-6 3 0,3 0-2 16,0 0 4-16,0 0-4 15,3 4-1-15,8 5-17 16,3 4 10-16,11 5 4 0,10 1-3 16,18 0 0-16,24-3-2 15,19-7 1-15,24-6-4 16,35-15-2-16,21-10-3 15,22-10-1-15,20-2-5 16,8-1-3-16,14 7 0 16,0 3 1-16,10 3 1 15,-3 6 3-15,7 1-7 0,-10-4-2 16,20-3 1-16,-20-6 1 16,13-10-1-16,-27-3-2 15,-8-3 1-15,-25 4-1 16,-38 8-31-16,-39 17-14 15,-32 12-37-15,-24 6-15 16,-18 6-66 0</inkml:trace>
  <inkml:trace contextRef="#ctx0" brushRef="#br0" timeOffset="39903.073">3366 5476 184 0,'7'-13'71'0,"-4"7"-55"0,8-7 22 0,-8 7 5 16,4-3-6-16,-3-4-2 16,-1-3-6-16,1 7-4 15,-4-4-13-15,-4 1 8 0,1 2 3 0,-4 7-3 16,-11 6 1-16,-3 4-6 15,-4 8-1-15,-7 4-4 16,-3 9 1 0,-7 7-4-16,3 9-2 0,7 3 2 15,4 3 2-15,10-6-2 16,11-10-2-16,11-2-2 16,10-10 0-16,14-10 0 15,4-12 1-15,0-15 0 16,3-17 2-16,4-5 1 15,-11 2 1-15,4 4 2 16,-7 6 4-16,-4 9 3 16,-7 7 4-16,-7 18-7 15,-7 19-3-15,-4 10-6 0,1 3-2 16,-1 6-1-16,1-7-2 16,-1-2 1-16,1 0-1 15,3-1-3-15,0-2 2 16,3-10-26-16,1-6-9 15,3-1-37-15,3-5-16 16,1-7-92 0</inkml:trace>
  <inkml:trace contextRef="#ctx0" brushRef="#br0" timeOffset="40161.524">3838 5592 260 0,'-3'-29'99'0,"6"20"-77"0,-3 0 29 16,0-1 9-16,0 10-11 16,0-3-4-16,-3 3-14 15,-4 9-7-15,-4 10-14 16,-3 13-4-16,-4 8 0 0,-10 4-3 16,0 0-2-16,3-3 0 15,0-7 1-15,8 4-1 16,-1-7-1-16,1-2-32 15,10-7-16-15,3-7-27 16,4-5-8-16,7-4-57 16</inkml:trace>
  <inkml:trace contextRef="#ctx0" brushRef="#br0" timeOffset="40370.494">3644 5516 296 0,'-17'-3'112'0,"17"6"-87"0,0 13 11 0,3-7-2 16,8 10-8-16,-1 6-1 16,4 4-7-16,0-1-3 15,4-3-9-15,0-3-6 0,-1 3-1 16,1-3 3-16,3-3 1 16,-3-4-17-16,-8-2-5 15,5-4-40-15,-1-6-14 16,0 4-66-16</inkml:trace>
  <inkml:trace contextRef="#ctx0" brushRef="#br0" timeOffset="40835.099">3898 5237 280 0,'-7'3'104'0,"7"1"-81"0,0-4 9 15,0 0-2-15,7-4-3 16,4-2 1-16,-1-3 0 16,12-4 0-16,6 1-15 0,4-1 8 0,3 13 5 15,-11 0-1-15,1 6 0 16,-7 4-2-16,-8 6-3 16,-10 2-4-16,-3 1-2 15,-8-3-6-15,1-4 0 16,-1 4-7-16,4-7-1 15,0 1-2-15,3-1 0 16,4 1 2-16,8 2 0 16,2 1 0-16,4-1 0 15,4 1 0-15,3-1 0 16,4-2 0-16,-8-1 0 16,1 1 4-16,-7-1 5 15,-4 0 1-15,-7 1 4 16,-11 2-5-16,-7 1-3 15,-3-1-1-15,-10 4-1 0,2 0-2 16,5-1-2-16,2-2-10 16,8 3-4-16,4-7-44 15,6 0-17-15,11-2-25 16,4-4-11-16,3 3-47 16</inkml:trace>
  <inkml:trace contextRef="#ctx0" brushRef="#br0" timeOffset="41046.161">4307 5648 360 0,'-3'6'134'0,"-1"1"-104"0,4 11 12 0,4-8-4 16,-1 9-15-16,4-4-3 15,4-2-9-15,3-1-3 16,4-2-4-16,3-4-3 0,7-6 2 15,-7 0-26-15,1-3-12 16,-5 0-62-16,1-3-24 16,-4-4-22-1</inkml:trace>
  <inkml:trace contextRef="#ctx0" brushRef="#br0" timeOffset="41237.758">4579 5563 348 0,'0'-9'129'0,"4"9"-100"0,-1 9 26 0,1 1 8 0,-4 12-12 16,0 15 0-16,-7 7-16 16,-4 6-4-16,-3 1-18 15,-4 5-6-15,-3 10-2 0,-4 0-6 16,8-4 1-16,3-5-7 16,3-10 0-16,8-9-61 15,6-10-27-15,11-16-105 16</inkml:trace>
  <inkml:trace contextRef="#ctx0" brushRef="#br0" timeOffset="42202.765">9454 5068 244 0,'-63'6'90'0,"35"4"-70"0,-11 8 10 0,28-11 2 15,1 2-9-15,6 4-1 16,11-4 1-16,11-3 2 0,10-2-13 16,7 2 6-16,8-6 3 0,3 0-3 15,17-6 0-15,15 2 1 16,13-2 2-16,8-10 0 15,35-2-1-15,18-1 1 16,49-6-1-16,25-3-3 16,31 2 0-16,40 1-7 15,17 3-2-15,-7 4 7 16,14 2 4-16,-14 3-7 16,-18-2-4-16,-21 2-5 15,-25 1 0-15,-42-1-2 0,-28 4-1 16,-25-1 3-1,-24 1 0-15,-32 3-10 16,-22-1-3-16,-17 1-33 0,-21 0-14 16,-14-1-12-16,-11-2-6 15,-14 9-20-15,-8-3-8 16,-2-3-28 0</inkml:trace>
  <inkml:trace contextRef="#ctx0" brushRef="#br0" timeOffset="42816.38">11702 5294 304 0,'10'-19'112'0,"-6"6"-87"0,-4-2 11 0,-4 5-2 15,-3-2-2-15,-7-1 4 16,-7 4-5-16,-4 6 1 16,-3 6-18-16,0 6 5 0,-4 10 4 15,0 6-6-15,-3 3-2 16,0 10-4-16,3 0-2 16,4 2-3-16,10 4-1 15,15-3-1-15,13-3 2 16,11-10-1-16,8-16 0 15,9-12 1-15,12-12 1 16,6-7-1-16,-3 0-1 0,-11 4 12 16,-10 2 8-16,-7 0-1 15,-11 7 0 1,-10 9-11-16,-15 7-5 0,-7 12-5 16,-6 12 0-16,-1 19 0 15,4-2 1-15,3-4-5 16,4-3-1-16,7-4 1 15,3-5 0-15,4 2-4 16,7-8-1-16,4-1-39 16,0-9-15-16,3-7-30 15,3-2-8-15,5-4-98 16</inkml:trace>
  <inkml:trace contextRef="#ctx0" brushRef="#br0" timeOffset="43121.753">12375 5410 416 0,'-10'-10'156'0,"6"10"-121"0,-10 7 12 0,4-4-3 16,-8 6-22-16,-7 10-2 15,-6 6-8-15,-5 10 0 16,1 8-7-16,3 4-3 0,1 1 1 16,6-5-4-16,4-2 0 0,3 0 1 15,4-7 2-15,3 1-36 16,1-7-15-16,3-3-24 16,0-9-7-16,7-7-96 15,7-12 35 1</inkml:trace>
  <inkml:trace contextRef="#ctx0" brushRef="#br0" timeOffset="43297.822">12044 5463 312 0,'-11'-9'115'0,"11"12"-89"0,0 6 10 16,0-3-2-16,4 7-13 15,-1 9-1-15,4 6-8 0,0 7 0 16,4 5-7-16,3 1-3 0,4-3-1 15,3-4-1-15,4-5 2 16,3-4-36-16,0-7-17 16,0-8-104-1</inkml:trace>
  <inkml:trace contextRef="#ctx0" brushRef="#br0" timeOffset="43806.377">12344 5134 296 0,'-11'-3'112'0,"15"6"-87"0,-1-3 24 0,-3 0 4 0,7-3-13 15,4-7-3-15,3 4-6 16,4-3 0-16,3-1-17 15,3 1 3-15,8 3 1 0,0-1-4 16,-4 7 0-16,-3 3-4 16,-8 1 1-16,-6 2 0 15,-11 3 3-15,-7 4-5 16,-4-1-3-16,-3 7-3 16,4-9 0-16,-1 5-4 15,4-2-2-15,0 9-1 0,4-3 0 16,6 2 3-16,4 1 2 15,4 0-2-15,6-3 0 16,1 3 1-16,0-3 2 16,-4-3 5-16,-4-4 4 15,-3-2 0-15,-7-1 3 16,-10 0-5-16,-4-2-3 16,-4-4-3-16,0 6-3 15,1-3 1-15,-1-2-1 16,0 2-14-16,4-3-5 15,4-3-32-15,3 9-15 16,3-2-12-16,4-1-2 16,4 0-64-1,3 10-60-15,3 3 79 0</inkml:trace>
  <inkml:trace contextRef="#ctx0" brushRef="#br0" timeOffset="44002.895">12531 5588 296 0,'-7'7'110'0,"7"2"-86"0,3 7 11 15,4-10-1-15,7 4-6 16,4-1 3-16,7-3-11 16,3-3-2-16,4 0-10 15,-4 1-3-15,-3-4-1 0,-8 0-40 16,-3 0-17-16,0 0-106 15</inkml:trace>
  <inkml:trace contextRef="#ctx0" brushRef="#br0" timeOffset="44241.385">12943 5541 356 0,'-3'-6'134'0,"3"6"-104"0,-4 10 25 0,4-1 3 15,-3 7-8-15,-4 9 3 16,-4 9-15-16,-3 7-5 16,-4 0-19-16,-3 3 0 0,-3-4 0 15,-1 4-7-15,0 10-2 16,4 2-5-16,7-9-1 16,3-9-21-16,4 9-10 0,4 9-48 15,-1-6-21-15,4-6-97 16</inkml:trace>
  <inkml:trace contextRef="#ctx0" brushRef="#br0" timeOffset="50098.693">30748 9320 212 0,'18'-16'79'0,"-4"13"-61"0,4-3 23 16,-11-4 7-16,0 10-10 15,0-3-2-15,0-3-3 16,0 6 1-16,-4-6-18 15,1 2 4-15,-4-2 3 0,0 3-1 16,-7-3 1-16,-7-1-1 0,-7 1-2 16,-4 3 1-16,-3 3-1 15,-8 6-5-15,-6 7 1 16,-11 3-9-16,-14 9-2 16,-11 22-3-16,8 12 1 15,-1 10 2-15,8-3 4 16,3 6-2-16,7 10 1 15,11 6-3-15,24-4 0 16,14-9-6-16,19-9 1 16,16-12 2-16,33-4 1 15,13-13-4-15,5-12 1 16,9-12 2-16,-13-13 1 0,-15 0-1 16,11-16 1-1,8-12-2-15,-40 0 2 16,-7 3 0-16,-35-13 1 0,-24-9-2 15,-15 3-2-15,-11 7-2 16,-17 5-1-16,-10 10 2 16,3 10 0-16,14 5-2 15,14 7 0-15,18 4-31 16,20 5-15-16,26 4-22 16,21 5-6-16,7 4-106 15</inkml:trace>
  <inkml:trace contextRef="#ctx0" brushRef="#br0" timeOffset="50501.802">31616 9542 344 0,'-11'-28'129'0,"11"28"-100"0,-7-25 18 0,7 19 3 0,-3 0-19 16,-1 2-3-16,-10 4-7 15,4 0-4-15,-19 22-9 16,5-3-1-16,-26 22 3 0,-20 22 0 15,13-1 2-15,11 4-6 16,15 0-4-16,17-3-1 16,17-7-1-16,22-3 0 15,14-9 2-15,6-9-1 16,5-13-1-16,-8 0-21 16,0-10-9-16,4-5-23 15,4-7-6-15,-4-10-42 16,-4-6-17-16,-7-2-15 15</inkml:trace>
  <inkml:trace contextRef="#ctx0" brushRef="#br0" timeOffset="50649.486">32015 9436 328 0,'-11'-47'123'0,"11"34"-95"0,-4 1 20 0,4 8 3 15</inkml:trace>
  <inkml:trace contextRef="#ctx0" brushRef="#br0" timeOffset="50796.341">31997 9364 634 0,'0'6'39'16,"-4"25"-20"-16,1-3 1 0,-1 32 0 15,1-16-8-15,-1 19-2 16,1 31-4-16,-1-6-1 0,1-4-6 16,3-15 1-16,0-6-18 15,0-16-5-15,3-13-20 16,1-5-8-16,3-14-16 15,0-12-6-15,-4-15-80 16</inkml:trace>
  <inkml:trace contextRef="#ctx0" brushRef="#br0" timeOffset="51018.84">31916 9379 364 0,'-7'13'134'0,"7"-13"-104"0,17 19 3 0,-13-19-7 16,14 9-7-16,-4-3 3 15,21-3-8-15,-7 4-3 16,29-4-6-16,-12-3-2 0,12 0 1 16,-11 0-2-16,-4-10-2 15,-7 10-32-15,-10-9-16 16,-7 6-89-1,-18 3-75-15,-14 3 73 16</inkml:trace>
  <inkml:trace contextRef="#ctx0" brushRef="#br0" timeOffset="51195.118">31873 9721 324 0,'-24'9'121'0,"24"-9"-95"0,10 13 25 0,1-10 4 0,3 0-25 16,0 0-8-16,14 1-14 15,-3-1-4-15,21-3-2 16,-7 0-2-16,10-3 3 0,-10-1-20 16,-4 1-8-16,-7 0-45 15,-10-3-17-15,-4 0-59 16</inkml:trace>
  <inkml:trace contextRef="#ctx0" brushRef="#br0" timeOffset="51716.639">30092 10449 324 0,'-14'-16'121'0,"14"13"-95"0,0 3 16 0,0 0-1 0,3 3-10 16,4 3 2-16,4 4-2 16,3-1 3-16,14 0-18 15,18-6 11-15,21-3 3 0,14 0-4 16,22-12-3-16,31-4-2 16,10 1-1-16,40-1-9 15,-1 0-4-15,29 4-4 16,-43 5-3-16,-42-2 1 15,67 9 1-15,-46 0-1 16,32 9-1-16,-42-5 1 0,-8 5 1 16,-27-3-1-1,-26 0-1-15,5 1-39 0,-19-4-16 16,-21-3-37-16,-13-6-15 16,-12 2-81-1</inkml:trace>
  <inkml:trace contextRef="#ctx0" brushRef="#br0" timeOffset="52816.687">30240 10818 212 0,'-21'0'82'0,"14"0"-64"0,-4 0 24 0,8 0 6 15,-1 0-10-15,1-3-2 16,3 0-5-16,0 3-2 16,0-6-16-16,0 0 3 0,7-4 4 15,0 1 0-15,3-1 3 16,5 1-7-16,6 0-1 15,10-1-3-15,8 4 2 16,7 0-1-16,0 3 0 16,0 3 1-16,-7 3 2 15,-4 3 2-15,-7 7 1 16,-7 2-2-16,-7 7 2 16,-7 9-4-16,-10 7-1 15,-4 6-6-15,-7 0-3 16,-4 0-2-16,-7-3 0 0,1-4-4 15,3-5 0-15,3 5 1 16,4-9 0-16,7 1 0 16,7-7 0-16,10 6-3 15,8-6 0-15,7-3 4 16,6-7 3-16,12-6-1 16,10-3-2-16,3-3 0 15,-3 0-1-15,-7 0 2 16,-11 0 1-16,-10-3-6 15,-7 0-2-15,-8 3-34 16,-3 0-13-16,0 0-25 16,0 0-7-16,0 0-67 15,0 3-68 1,-3 4 79-16</inkml:trace>
  <inkml:trace contextRef="#ctx0" brushRef="#br0" timeOffset="55173.009">17667 12897 260 0,'0'-15'96'0,"4"8"-75"0,-1-8 10 0,1 5-2 16,3-2-2-16,-4-4 3 16,4 0-1-16,0 1 2 15,-3-1-17-15,-1 3 12 0,-3 4 4 16,-3 3 0-16,-8 3 0 15,-3 6-4-15,-7 3-1 16,-11 7-10-16,-6 15-2 16,-5 16-5-16,-6 0 0 15,3 9-3-15,4 0 0 16,3 4-1-16,4 15 2 0,3 6-5 16,7-6-1-16,11 0 2 15,10-12 1-15,15-10-1 16,17-15 1-16,18-10 0 15,14-13 3-15,4-12 1 16,-4-9 3-16,-4-16 1 16,-7-10 1-16,-6-5-4 15,-12-1 0-15,-16 9-1 16,-12 7 3-16,-13 3-3 16,-15 7-2-16,-14 5-5 15,-10 10-2-15,-8 7-2 16,1 5 3-16,17-2-18 15,4 5-4-15,10 1-29 0,11 0-11 16,7-1-22-16,3 7-10 16,4 0-83-1</inkml:trace>
  <inkml:trace contextRef="#ctx0" brushRef="#br0" timeOffset="55638.126">16743 13659 376 0,'-11'3'140'0,"8"-3"-109"0,3 0 7 15,0 0-3-15,0 0-10 16,0 0 0-16,0 0-2 16,3 0 0-16,4 0-13 15,0 0 3-15,4 0 1 0,0 0 1 16,6 0 1-16,11 0-4 16,15 0 0-16,13 0-5 15,15-3 1-15,10-3-1 16,32 3 3-16,14-7-1 0,21 1 0 15,21 0-5-15,-6 2-3 16,9 1 2-16,-6 0 0 16,-18 0-1-16,1 2 1 15,-12 1-2-15,-17 0 2 16,-21 0-2-16,-25 3-1 16,-21 0-8-16,-18 0-5 15,-17 3-37-15,-18 0-18 16,-14 0-24-16,-15-3-8 15,-6 4-76 1</inkml:trace>
  <inkml:trace contextRef="#ctx0" brushRef="#br0" timeOffset="56067.439">17036 14076 324 0,'3'-19'121'0,"4"7"-95"0,7-4 25 0,-7 10 2 16,0 3-11-16,4 3 1 15,0 9-12-15,-1 7-2 16,-3 6-16-16,-3 15-1 0,-4 17 1 16,-4 9-3-16,1-1 0 15,-1-8-6-15,1-1-3 16,-1-9 0-16,1-10 1 15,3-6-3-15,3-6-2 16,4-6-53-16,4-10-23 16,3-6-35-16,0-9-14 15,0-7-17 1</inkml:trace>
  <inkml:trace contextRef="#ctx0" brushRef="#br0" timeOffset="56330.972">17417 14183 448 0,'-11'0'167'0,"11"0"-129"0,-3 6 2 15,3-6-9-15,0 0-24 16,3 0-3-16,1 0 3 16,3-6 5-16,3-4-6 15,4 4-1-15,0-6-1 0,1 2 6 16,-5 1 4-16,-3 3-5 0,-7 6-1 15,-7 3-4-15,0 6-1 16,-3 1-8-16,2-1-2 16,5 0-36-16,3-6-14 15,11-3-20-15,3 0-5 16,7-6-89 0</inkml:trace>
  <inkml:trace contextRef="#ctx0" brushRef="#br0" timeOffset="56777.307">17963 13923 392 0,'0'-22'148'16,"4"12"-115"-16,0 1 4 0,-4 9-5 0,-4-3-6 15,-3 3 4-15,-4 0-3 16,-3 6 1-16,-7 3-16 16,0 7 2-16,-4 6 2 0,1 6-4 15,2 7-2-15,-2 2-3 16,2 7 0-16,5 19-4 16,6-3 0-16,8-4-3 15,6-12-1-15,15 0 1 16,14-13 2-16,10-9 3 15,7-13 2-15,1-12-3 16,-4-12-3-16,-8-7 0 0,-9-6 1 16,-8-1 5-16,-14 7 4 15,-14-3-4-15,-18 6-2 16,-14 4-2-16,-3 5 0 16,0 4-7-16,3 12-1 15,4-2-38-15,6 5-14 16,5 3-22-16,2 4-6 15,5 3-88 1,-1 3-60-16,-3 6 104 16</inkml:trace>
  <inkml:trace contextRef="#ctx0" brushRef="#br0" timeOffset="57318.219">16933 14979 328 0,'-14'-15'123'0,"21"5"-95"0,4 1 9 16,-4 3 0-16,4-4-12 15,3 1-2-15,3-1-2 0,4 4 1 16,4 0-12-16,3 6 8 0,4 3 4 16,0 6 6-16,-4 7 3 15,0 3-10-15,-3 0-3 16,-7 6-1-16,-4 0 1 16,-7 3-4-16,-7 3 2 15,-7 4-7-15,-11 6-3 16,-7 3-3-16,-6 3-3 15,-5-4 3-15,5-2 0 16,2-6-4-16,8 2 1 16,7-5-2-16,7-4-2 15,14-3 3-15,7-3 0 16,11-3-2-16,3-7 2 16,4-2 3-16,3-4 1 0,4-6 3 15,0 0 1-15,-4 0-3 16,-3 0-1-16,-4 0-1 15,-7 0-2-15,0 0-17 16,1 0-9-16,2 0-35 16,1-3-13-16,3-3-35 15,4-7-11-15,-7-3-46 16</inkml:trace>
  <inkml:trace contextRef="#ctx0" brushRef="#br0" timeOffset="57817.003">17667 15117 256 0,'-7'0'96'0,"7"0"-75"0,0-3 28 0,0-3 6 15,4-4-3-15,-4 7 4 0,0-3-9 16,0 6-2-16,0 0-25 15,0 0 4-15,0 0 0 0,0 0-8 16,0 0-2-16,3 0-6 16,4 0-3-16,0-3 0 15,0-3 1-15,0-1-1 16,0 1 2-16,-3 3 0 16,-4 3 1-16,0 3-2 15,0 6-1-15,-4 1-3 16,1 2 1-16,-1-2-4 15,1-4 0-15,3-3-28 16,0-3-13-16,3-3-31 0,4-3-12 16,0-4-74-1,4 1-63 1,3-4 86-16</inkml:trace>
  <inkml:trace contextRef="#ctx0" brushRef="#br0" timeOffset="58310">17844 14775 344 0,'-22'-3'129'0,"19"3"-100"0,3 0 24 0,0 0 5 16,7-3-23-16,7-3-7 16,4-3-6-16,6-1 0 0,8-2-12 15,3 2 10-15,1 10 3 0,-1 0 0 16,-3 10 0-16,-8 8-3 15,-2 4-1-15,-8 7-1 16,-7-1-2-16,-7 0-6 16,-4 6-2-16,-3-8-2 15,-3-4 1-15,-1-7-6 16,0 4-1-16,8-10-2 16,3 7 0-16,7-3 0 15,7-1-2-15,4 4 3 16,3 3 0-16,0-1-2 15,4 4 2-15,-1 4 1 16,1 2 0-16,-4 3 4 16,-3 0 2-16,-4-5 2 0,-7-5 0 15,-7 1-2-15,-4-6 1 16,-6 0-4-16,-4-4-2 16,-7 1 0-16,-11 3 1 15,-10-4-1-15,-11 7-1 16,-7-3-2-16,7-4 1 15,7 1-8-15,11-4-4 16,6-3-35-16,15-6-14 16,14-12-65-16,18-13-26 15,0-3-37 1</inkml:trace>
  <inkml:trace contextRef="#ctx0" brushRef="#br0" timeOffset="60035.861">21001 12678 256 0,'-28'-13'96'0,"17"7"-75"0,0 3 19 0,8 3 2 16,-1-6-11-16,4 6-1 15,0-4-4-15,7-2-1 16,4-6-14-16,7-7 7 0,3 3 2 15,7-3 1-15,11 4-1 16,14-1-6-16,7 13-4 16,-4 6 6-1,-3 16 1-15,-3 3 3 0,-15 6 0 16,-10 10 0-16,-15 9 2 16,-10 9-8-16,-14 7-1 15,-11-4-5-15,-10-5-3 16,-4 2-2-16,-7-6 0 15,8-3-4-15,2-3 0 16,8 0 1-16,7 0 2 16,7 0-3-16,7-6 0 15,10-1 3-15,15-5 1 0,14-4-1 16,10-9 1-16,7-10-2 16,4 0 2-16,-7-9 0 15,-7 0 1-15,-11 0-2 16,-3 0-2-16,-8 0-39 15,-6 0-16-15,-7 0-35 16,-4 0-11-16,-7 0-85 16</inkml:trace>
  <inkml:trace contextRef="#ctx0" brushRef="#br0" timeOffset="60380.852">20376 13603 368 0,'-10'0'137'0,"13"0"-106"0,8 3 10 0,0-3-2 15,10 0-5-15,7 3 5 16,7 0-5-16,15-3 2 15,27 0-20-15,18 0-5 0,8-3 0 16,20 0-5-16,11 0 2 0,-10-3-5 16,6-1 0-16,-6 4 1 15,-15-3 0-15,-14 0-5 16,-13-4-1 0,-15 10-35-16,-15 0-12 0,-16 0-16 15,-15 10-2-15,-14 5-35 16,-18 7-12-16,-13 3-23 15</inkml:trace>
  <inkml:trace contextRef="#ctx0" brushRef="#br0" timeOffset="60756.943">20715 13992 340 0,'4'-51'126'0,"-1"33"-98"0,-3-4 23 0,0 15 5 15,-3 1-19-15,-1 6-6 16,-3 10-7-16,0 5-1 15,0 13-13-15,0 7 5 0,0 3 3 16,0 5-4-16,0 11 0 0,0 8-6 16,0 11-3-16,0-11 0 15,0-2-1-15,3-4-5 16,0-9 1-16,1-9-20 16,3-7-7-16,3-12-30 15,5-3-12-15,2-13-29 16,4-6-11-16,7-7-37 15</inkml:trace>
  <inkml:trace contextRef="#ctx0" brushRef="#br0" timeOffset="61102.926">20983 14277 320 0,'-3'-16'121'0,"3"10"-95"0,0 3 27 0,0 3 6 15,0 0-21-15,0-3-4 16,0 3-9-16,3-3-4 16,1-4-11-16,3 1-4 0,0 0 0 15,3 0-3-15,1-4 0 16,0 1-1-16,-1 6 1 15,1-4-2-15,-4 4 2 16,-4-3-4-16,1 6 0 16,-4 9 3-16,0-2 1 15,-4 2-4-15,1 0-1 0,-1-2-46 16,1-1-17-16,3-3-72 16,7 0-29-16,3-3 34 15</inkml:trace>
  <inkml:trace contextRef="#ctx0" brushRef="#br0" timeOffset="61595.335">21325 13923 336 0,'-7'-10'126'0,"7"10"-98"0,-3 0 17 0,-1 0-1 16,1 6-11-16,-1-2 0 16,1 2-12-16,-1-3-5 15,4 6-9-15,4-9 4 0,6 7 2 16,4-4 0-16,8-3 0 16,2 6-1-16,5-3 2 15,-1 7-1-15,-4-1 2 16,1 4-4-16,-7 2 1 15,-4 4 2-15,-4 3 3 16,-2-3-5-16,-8 6 1 16,-8 0-4-16,-2 3 0 15,-4 0-5-15,-7 7-1 0,-1 3-3 16,-2 2-1-16,3-2 1 16,6-4 0-16,5-2-3 15,10-4 0-15,10-6 2 16,8-9 0-16,7-4 1 15,7 0 0-15,3-9 0 16,7 7 0-16,0-7 0 16,-6 0 0-16,-8 0-14 15,-7 0-5-15,-3 0-39 16,-1 0-17-16,5-7-38 16,-1-2-15-16,0-4-37 15</inkml:trace>
  <inkml:trace contextRef="#ctx0" brushRef="#br0" timeOffset="62363.03">23696 12810 232 0,'-3'-16'88'0,"3"6"-69"0,-4-8 15 0,4 8 1 0,0 4-3 16,0-3 3-16,0-1 3 16,0 1 1-16,0 2-21 15,7 7 5-15,0 10 4 0,4 12 0 16,3 22 4-16,0 12-8 15,0 4-4-15,-3-1-11 16,-4 1-3-16,-4 12-3 16,-3 0 1-1,-3 7-2-15,-4-14-1 0,0-8-2 16,3-10-1-16,1-13-40 16,6-9-17-16,8-12-29 15,-1-13-12-15,4-13-47 16</inkml:trace>
  <inkml:trace contextRef="#ctx0" brushRef="#br0" timeOffset="62630.811">24179 12766 296 0,'11'-19'110'0,"-11"19"-86"0,0 6 29 0,0-3 8 15,-4 13-17-15,-3 6-5 16,-3 3-7-16,-4 6-3 15,-4 1-16-15,0 5 1 0,1-5 2 16,3-1-8-16,3-3-2 16,4-3-6-16,7-6-3 15,11 3 4-15,6-6 3 16,8-1-3-16,7-2-1 0,-1-4 0 16,-2 1 2-1,-8-7-36-15,0 3-17 0,-3-12-34 16,-8 3-14-16,-3-10-60 15</inkml:trace>
  <inkml:trace contextRef="#ctx0" brushRef="#br0" timeOffset="62858.078">24419 12775 368 0,'-10'0'137'0,"3"6"-106"0,-4 7 13 15,11-13 0-15,-11 22-12 16,1 6 1-16,-1 10-5 0,1 6-3 15,-1 3-13-15,4-4-3 0,0 17-2 16,0 6-3-16,0 15-1 16,0-8-1-16,0-4 1 15,3-7-13-15,1-8-3 16,-1-14-27-16,4-8-12 16,4-10-25-16,-1-10-12 15,-3-6-71 1</inkml:trace>
  <inkml:trace contextRef="#ctx0" brushRef="#br0" timeOffset="63185.881">23347 13763 308 0,'-35'15'115'0,"31"-11"-89"0,4-1 21 15,7-3 5-15,4 0-10 16,6 0-3-16,12 0-4 16,6-7-2-16,21 1-18 15,22 0 4-15,10 0 4 0,11-1-6 16,28 1-2-16,0 6-8 15,-4 0-3-15,11 0-2 16,-3 0-2-16,-18 3 1 0,-11-3-1 16,-10-6-53-16,-8 0-22 15,-9 3-129 1</inkml:trace>
  <inkml:trace contextRef="#ctx0" brushRef="#br0" timeOffset="64049.153">23481 14221 272 0,'-7'-19'104'0,"7"19"-81"0,0-3 20 0,0 3 6 15,0 0-9-15,3 3 1 16,1 6-8-16,-1 4-3 16,1 5-16-16,-4 8-4 0,0 5 0 15,0 3-4-15,-4 1-1 16,1-1-5-16,-1-2 0 15,1-4-9-15,-1-3-4 16,4-6-62-16,4-7-25 16,6-8-59-1</inkml:trace>
  <inkml:trace contextRef="#ctx0" brushRef="#br0" timeOffset="64252.613">23700 14258 368 0,'7'-25'137'0,"0"19"-106"0,-4 0-5 16,-3 6-10-16,0 0-8 16,-3 6 0-16,-4 3-4 15,0 4-1-15,0 2-1 16,0 1-8-16,3 0-4 0,4-4-47 16,0 4-22-16,4-7-66 15</inkml:trace>
  <inkml:trace contextRef="#ctx0" brushRef="#br0" timeOffset="64510.601">23999 14117 280 0,'-7'-9'104'0,"7"2"-81"0,0 1 27 0,0 6 8 16,0-9-13-16,0 9-2 15,0 0-13-15,0 0-4 16,0 6-15-16,-3 3 0 0,-1 4 2 16,1 12-7-16,-1 6-3 15,-3 7-2-15,4 6 1 16,-1-3-1-16,4-1 2 16,0-5-4-16,4-4-2 0,-1-6-34 15,1-6-15 1,3-3-24-16,-4-4-8 0</inkml:trace>
  <inkml:trace contextRef="#ctx0" brushRef="#br0" timeOffset="64763.741">24257 14086 348 0,'-18'-10'132'0,"11"17"-103"0,-3-4 12 15,6 3-3-15,-3 0-12 16,-3 4-3-16,-1 2-11 16,0 7-3-16,1-3-5 0,3-1 2 15,3-2 0-15,4 6-5 0,4-10 0 16,3 7 1-16,3-7 1 16,5-3-4-16,-1 1 1 15,0-4-44-15,-4-3-20 16,1-3-28-16,-1 0-8 15,1-4-30 1</inkml:trace>
  <inkml:trace contextRef="#ctx0" brushRef="#br0" timeOffset="64974.703">24370 14083 268 0,'10'-26'101'0,"-6"17"-78"0,0 3 24 0,-4 6 7 15,0 0-4-15,0 0 0 16,-4 6-8-16,0 3-3 0,-3 7-22 15,-3 3-1-15,-1 9-2 0,-3 13-7 16,0 6-4-16,0 6 0 16,3 1 0-16,1-7-4 15,3-7 1-15,3-2-40 16,4-7-15-16,0-6-39 16,-3-3-16-16,-4-6-38 15</inkml:trace>
  <inkml:trace contextRef="#ctx0" brushRef="#br0" timeOffset="65829.007">23068 15086 260 0,'-3'-6'96'0,"3"-1"-75"0,0-2 10 0,3 3 1 15,-3-1 0-15,4 1 3 16,-4-3-6-16,0 2-3 16,3-2-14-16,4 0 6 0,4-1 4 15,3 1-7-15,11 6-3 16,6 3 1-16,5 3 4 16,-1 6 0-16,0 7-1 15,-7 6-2-15,-6 3 1 16,-8 0 5-16,-7 13 2 15,-11-1-3-15,-6 4-1 16,-8-3-10-16,-3-4-5 0,0-2 0 16,0-11 0-16,-1 5-1 15,5-8-2-15,3-5-2 16,7-1-1-16,3 1-1 16,4 0 3-16,7-4-2 15,7 0 1-15,4 1 2 16,3-1 2-16,0-6-3 15,0 7 0-15,1-10 1 16,-5 0 2-16,1 0-8 16,-4 0-1-16,0-10-47 15,0 4-19-15,0-7-42 16,4-2-18-16,3-1-20 16</inkml:trace>
  <inkml:trace contextRef="#ctx0" brushRef="#br0" timeOffset="66056.058">23590 15142 412 0,'-17'-6'154'0,"13"9"-120"0,-3 0 6 0,4 0-7 16,-1 1-17-16,0 2-4 15,4 0-7-15,0 0-2 16,0 1-1-16,4-1-2 0,0-3 1 15,3-3-4-15,0 0 0 0,3 0-38 16,1 0-17-16,-4 0-35 16,3 3-12-16,1 7-34 31</inkml:trace>
  <inkml:trace contextRef="#ctx0" brushRef="#br0" timeOffset="66428.77">23908 14819 332 0,'-21'-12'123'0,"17"9"-95"0,1 0 20 0,3 3 3 16,3 0-17-16,1 6-5 15,-1 3-3-15,4 4 0 16,4 2-14-16,-1-2 4 0,8 9 4 15,3-6-5-15,7-1 2 16,8-2-4-16,2-1 0 16,1-2-1-16,-3-1 0 15,-5 7-4-15,-6 3 0 16,-11 3-1-16,-10 3 1 16,-11 6-2-16,-8 7-1 15,-6 6-3-15,-3 6 1 16,-5-6-4-16,5 3 0 15,-1-10-6-15,7-5-3 16,1-7-43-16,3-3-17 0,3-7-31 16,4-2-10-16</inkml:trace>
  <inkml:trace contextRef="#ctx0" brushRef="#br0" timeOffset="67060.1">23033 14816 240 0,'-7'-41'90'0,"14"20"-70"0,0-11 24 0,-4 23 4 0,1-1-14 16,-4 1-5-16,-4 6-1 15,-3-3 1 1,-7 12-15-16,0 3 5 0,-7 13 2 0,-4 16-3 16,1 12 0-16,-5 6-6 15,5 10 0-15,3 22-3 16,6 16 2-16,12-7-4 15,10-6-2-15,11-4 0 16,6-5-1-16,15-10 0 16,18-15 0-16,13-10 2 15,8-25 3-15,-4-22 2 16,-4-19 3-16,-3-13-1 16,-7-8 2-16,-14-23-6 0,-18-16-1 15,-17 1-4-15,-18 0-1 16,-11-7-1-16,-28-15 1 15,-21-1-26-15,-7 17-12 16,7 12-22-16,11 15-7 16,14 13-28-16,10 10-11 15,11 15-47 1</inkml:trace>
  <inkml:trace contextRef="#ctx0" brushRef="#br0" timeOffset="67885.988">21438 13866 244 0,'-3'-19'90'0,"3"4"-70"0,7-10 10 0,0 6-1 16,0 3-9-16,4-3 1 0,-4-3 5 15,-4 4 4-15,-6 2-16 16,-8 6 10-16,-7 10 5 0,-10 10-4 15,-11 18-2-15,-3 19-11 16,-4 6-5-16,4 10 0 16,7 0 0-16,3 3-1 15,7 9-1-15,7 6 1 16,11-5 1-16,14-10-1 16,25-10-1-16,18-6-3 15,13-12-2-15,4-10 3 16,4-12 0-16,10-13 5 0,3-19 3 15,-6-31 5-15,-7-6 4 16,-15-10-8 0,-17 7-2-16,-18-7-2 0,-24-9 0 15,-26-16-4-15,-20 13-3 16,-8 6 0-16,-10 6-1 16,-7 10-27-16,7 15-9 15,14 10-22-15,18 6-8 16,14 13-38-16,10 5-16 15,8 8-18 1</inkml:trace>
  <inkml:trace contextRef="#ctx0" brushRef="#br0" timeOffset="68729.465">16898 14713 220 0,'7'-28'85'0,"-3"15"-66"0,-4 0 23 15,0 7 6-15,-4 0-10 16,-3 0 0-16,-4 6-6 16,-3 3-2-16,-3 3-17 15,-4 7 1-15,-1 5 2 0,-2 14 1 16,-1 15-1-16,-3 9-6 15,-4 10-4-15,4 6 5 16,3 41 3-16,11 0-5 16,14 0-1-16,14 9-2 15,14-12-1-15,22-16 1 0,27-19 3 16,15-28 2-16,7-25 3 16,14-34-1-16,7-23 0 15,-11-15-3-15,-14-25 1 16,-7-22 0-16,-24 2 3 15,-25-5-3-15,-18-19 1 16,-32-10-5-16,-34 10-2 16,-33-3-5-16,-17 15 0 15,-22 35 0-15,1 28 0 16,17 16-20-16,18 22-7 16,17 6-39-16,22 3-17 0,21 0-118 15</inkml:trace>
  <inkml:trace contextRef="#ctx0" brushRef="#br0" timeOffset="71056.426">29686 11088 272 0,'-3'6'104'0,"3"-6"-81"0,-4-6 20 16,4 6 3-16,0 0 0 16,0-3 2-16,-3 3-4 15,-1 0-3-15,1 0-22 0,-1 3 2 16,1-3 0-16,-1 6-5 0,4-2 1 16,4 5-6-16,6-9 1 15,15 6-3-15,14-6 2 16,10-6-4-1,7 3 1-15,-3-3-3 0,-3-4 0 16,-11 10 1-16,-8-3 1 16,-6 3 3-16,-7 0 4 15,-8 3-2-15,-6-3 3 16,-11 6-6-16,-4-6-1 16,1 0-2-16,-22 0-1 15,-21 0-3-15,0 0-2 16,7 0 1-16,4 0 1 15,10 0-3-15,7 0 0 16,11 0-34-16,14 0-15 0,21-6-97 16,8-6-45-16,-1-4 3 15</inkml:trace>
  <inkml:trace contextRef="#ctx0" brushRef="#br0" timeOffset="72616.472">16676 7802 244 0,'-18'3'93'0,"11"-3"-72"0,0 3 25 0,7-3 7 16,0 0-1-16,0 0 2 15,0 0-8-15,0 0-4 16,0 4-23-16,4-1 8 0,-1 0 4 16,4 0-5-16,0 0-1 15,4 0-5-15,3 0-1 16,4-3-4-16,3 4 1 15,3-4-7-15,12 0-1 16,3-4-2-16,6 4-1 16,1 0-3-16,-3 0-2 15,-8 0 1-15,-3 0 1 16,-11 0-1-16,-4 0-1 16,-2 0-43-16,-5-3-19 15,1-3-44-15,-4-3-16 0,-4-4-61 16</inkml:trace>
  <inkml:trace contextRef="#ctx0" brushRef="#br0" timeOffset="73111.834">17261 7438 328 0,'-7'-12'123'0,"11"2"-95"0,-1 4 18 0,1 0 1 16,3 0-12-16,0-1-1 16,4-2-4-16,3-7-1 15,3 7-16-15,8 0 5 0,3-1 5 16,8 4-6-16,2 0 1 16,1 2-5-16,4 8 2 15,-8 5-2-15,-3 4 2 16,-4 5 1-16,-4 14-1 15,-6 5-1-15,-4 7 1 16,-7 6-6-16,-7 4-1 16,-10-4-2-16,-11 0 1 0,-11-3-4 15,-7-3-2-15,-3 6 0 16,-4 3 1-16,7 7-1 16,7-4-1-16,11-5-2 15,10-4 1-15,11-10 1 16,15 1 0-16,13-10-3 15,11-9 2-15,10-7-1 16,0-5 0-16,1-4 4 16,3-3 3-16,-4 0-4 15,-10 0-1-15,-7 0 2 16,-8 6 3-16,-6-3-13 16,-4 4-7-16,-3-4-56 0,-1-3-26 15,1-3-137 1</inkml:trace>
  <inkml:trace contextRef="#ctx0" brushRef="#br0" timeOffset="73925.507">17808 5400 324 0,'-24'0'121'0,"13"0"-95"0,4 7 14 0,7-7-1 0,0 0-10 16,0 0 0-16,0 0-3 15,0 0 1-15,10 0-15 16,15 0 6-16,14-7 3 0,17 4 0 15,15-3 2-15,21-3-7 16,35-7 1-16,24-3-4 16,40-6 0-1,21 3-5-15,17 3 0 0,7 7-1 16,-6 5 1-16,-12 7-4 16,-6 4-1-16,-29-1-1 15,-20 3-2-15,-15-6 1 16,-18 6 1-16,-20-6-3 15,-22-6-2-15,-18 6-25 0,-17-6-9 16,-17-1-30-16,-19 4-10 16,-20 3-87-1</inkml:trace>
  <inkml:trace contextRef="#ctx0" brushRef="#br0" timeOffset="74297.015">18503 5805 260 0,'-17'-3'99'0,"10"3"-77"0,-8-7 20 16,12 7 6-16,-4 0-6 16,3 0 2-16,1 0-11 15,3 0-3-15,0 0-17 16,10-3 8-16,8 3 2 0,3 0-5 16,7 0-3-16,4 0-8 15,3 0-3-15,4 0-2 0,7 0-2 16,0 0 3-16,3-6 0 15,-10 6-30 1,-4-6-12-16,-6-1-51 0,-8-2-20 16,-7-3-46-1</inkml:trace>
  <inkml:trace contextRef="#ctx0" brushRef="#br0" timeOffset="74732.876">19128 5507 368 0,'-4'0'140'0,"8"3"-109"0,3-3 11 0,0 0-1 16,3 0-5-16,8-3 0 0,7 0-4 16,10-3-2-16,7 2-17 15,8 4-1-15,-4 0-1 0,-4 7 2 16,-3 5 5-16,-11 7-1 15,-7 3-1-15,-10 6 0 16,-8 4 0-16,-10 2-4 16,-14-3-2-16,-7 1-6 15,-8-4-1-15,-2 0-1 16,2-3-2-16,5 4 1 16,2-4-1-16,8 0-3 15,7 0 2-15,7-6-1 16,11-4-2-16,17-5 0 15,18-1 3-15,13-9 2 16,5 0 2-16,-4 0-4 0,0-3 1 16,-7-3 0-16,-8 6 2 15,-6-3-10-15,-7 3-2 16,-4 0-46-16,0 0-18 16,4 0-44-16,7 0-16 15,6 0-40 1</inkml:trace>
  <inkml:trace contextRef="#ctx0" brushRef="#br0" timeOffset="75514.171">23400 5068 224 0,'-28'-6'85'15,"17"3"-66"-15,-7 3 21 0,11 0 7 0,0 0-7 16,4 0 1-16,3 0-6 16,7 0-1-16,3 0-19 15,8 0 11-15,3 0 6 0,7-7-1 16,11 4 2-16,14-3-8 16,14-3-1-16,11-1 0 15,13 1 2-15,43-4-3 16,11 1-2-16,35-1-11 15,3 4-6-15,26-1-3 16,-12 7-1-16,-3 3 0 16,0 0 0-16,-28 3 2 0,-21 0 1 15,-4 1-1-15,-11-1-2 16,-17 0 1-16,-14 0-1 16,-21-3-25-16,-15 0-8 15,-14 0-25-15,-17 0-9 16,-14 0-30-16,-11 0-14 15,-21 3-48 1</inkml:trace>
  <inkml:trace contextRef="#ctx0" brushRef="#br0" timeOffset="75841.852">23781 5532 296 0,'-7'-6'112'0,"17"6"-87"0,11 0 22 16,-10 0 5-16,10 0-6 15,0 0 2-15,4 0-4 16,3-6-3-16,11-4-22 15,7 1 0-15,7-1 1 0,3 1-11 16,1-1-2-16,-4 1-3 0,-4 0 0 16,-7-7-27-16,-3 7-11 15,-4-1-34-15,-6 7-12 16,-5-3-33-16,-2-4-11 16,-1 4-5-1</inkml:trace>
  <inkml:trace contextRef="#ctx0" brushRef="#br0" timeOffset="76307.904">24543 5240 316 0,'-4'-3'121'0,"8"3"-95"0,-4 0 11 0,0 0 0 16,0 0 10-16,7-3 8 15,3 0-10-15,5-3-4 0,9 0-23 16,4-1 4-16,8 1 2 0,-1 3-8 15,0 3-2-15,1 0-6 16,-5 6 0-16,1 0-1 16,-4 4 3-16,-3 2-1 15,-4 1 2-15,-3 3 0 16,-8-1 1-16,-3-2 0 16,-7 6 2-16,-7-1-7 15,0 1-4-15,-7 0-2 16,0 0 1-16,-7 0-3 15,0-1 0-15,-4 4-1 16,0 3 0-16,-3 7 2 16,3-1 2-16,4 7-3 0,7-4 0 15,11-2 1-15,10-4 0 16,14-6-3-16,7 0 2 16,7-7 1-16,15-2 2 15,10-4-1-15,0-5 2 16,-7-1-4-16,-11-3 0 15,-7 0-12-15,-10 0-5 16,-7 0-52-16,-1-3-21 16,1-4-99-1,-4-2-79-15,7-4 105 16</inkml:trace>
  <inkml:trace contextRef="#ctx0" brushRef="#br0" timeOffset="77405.928">29506 5040 268 0,'-46'0'101'0,"22"3"-78"16,-8 6 6-16,21-2 0 0,-3-1-3 16,4 3 2-16,3 1 0 15,3-1 0-15,11-3-15 16,14-3 12-16,11 1 7 0,10-4-3 15,8 0 0-15,20-7-1 16,29-2 0-16,14 3-7 16,-4-4 0-16,-24 4-10 15,74 0-2-15,60 3-5 16,-61-4-3-16,-34 7 0 16,52-3 1-16,-42 3-1 15,14-6 2-15,-35 6-2 0,4 0-1 16,-22 0-24-16,-14 6-9 15,-17-3-38-15,-22 4-15 16,-7-4-103 0</inkml:trace>
  <inkml:trace contextRef="#ctx0" brushRef="#br0" timeOffset="77748.045">29418 5755 284 0,'-21'6'107'0,"21"-6"-83"0,7 0 17 16,0 0 2-16,7-3 1 15,7-3 5-15,4-4-2 16,3 1-2-16,4-1-24 16,0 4 1-16,3 0-1 0,7 0-7 15,11-1-3-15,7-2-6 16,4 6-2-16,-8-4-1 0,-3-2-2 16,-7 0-46-16,-11-1-21 15,-3 1-35 1,-7-1-11-16,-4 4-41 15</inkml:trace>
  <inkml:trace contextRef="#ctx0" brushRef="#br0" timeOffset="78213.27">30170 5460 300 0,'-18'-22'112'0,"18"19"-87"0,0-3 29 0,0 6 5 16,0 0-16-16,0 0-4 15,7 0-1-15,4 0 0 0,10 0-20 16,10-4 5-16,5-2 4 0,-8 6-6 16,21-9-2-16,-10 6-7 15,7-4 0-15,-11 7-5 16,1 0-2-16,-5 7 4 16,-2 2 2-16,-1 4-2 15,-11 5 0-15,-2-5-1 16,-1 6 0-16,-4-4-2 15,-3 11 1-15,-7 8-2 16,-7 7 0-16,-7-4-3 16,-4-8 1-16,4-4-2 15,-17 6 2-15,2-6-4 16,-2 3 0-16,-5 7-1 0,15-7-2 16,11-3 3-1,13 0 0-15,15-3-2 16,10-6 2-16,7 3 3 0,11-10 1 15,11 7-4-15,-1-7-1 16,-3-3 3-16,-11 1 1 16,-10-4-7-16,-7 0-4 15,-8-3-39-15,-6 0-17 16,0 0-48-16,-8 0-18 16,-3 3-57-1</inkml:trace>
  <inkml:trace contextRef="#ctx0" brushRef="#br0" timeOffset="79476.906">18263 7241 228 0,'7'-19'88'0,"-7"7"-69"0,4-10 17 0,-1 9 3 15,1 1-6-15,-4-1 3 16,0 0 0-16,0 1-1 15,-4 2-18-15,1 7 7 0,-4 3 4 16,0 3-2-16,-4 7-1 16,-3 18-2-16,-4 10 0 15,-3 2-2-15,-3 23 2 16,-8 31-2-16,0 0-1 16,0 10-6-16,11 15-4 15,11 6-1-15,13-12-1 16,11-9-2-16,11-7 1 15,7-9-2-15,6-10 0 16,12-9-1-16,6-12 0 16,-3-14-2-16,-7-11-2 0,-11-10-4 15,-10-13 0 1,-11-3-33-16,-14-6-16 0,-7-9-43 16,-3-7-19-16,-1 7-71 15</inkml:trace>
  <inkml:trace contextRef="#ctx0" brushRef="#br0" timeOffset="80994.134">18577 7627 196 0,'-3'-13'74'0,"-1"7"-58"0,1-4 18 0,3 10 6 16,0-6-3-16,0 0 2 16,-4 3-4-16,1-4-1 15,-1 4-19-15,1-3 6 0,3 3 6 16,0 0-6-16,0-4 0 15,3 1-6-15,4 0-1 16,4 0-2-16,3-1 2 16,4 1 2-16,3 0-1 15,3 0-1-15,5 2-1 16,2-2-3-16,1 6 1 16,0 0 0-16,-7 6 1 15,-4-2 0-15,-4-4 0 16,-6 6 2-16,-11 0 4 15,-7 7-8-15,-7 2-3 0,-7 4-4 16,-1 0 0-16,-2 0-2 16,6 0-1-16,0 3-2 15,4-4 1-15,4 1-1 16,3 0 0-16,7-3 0 16,0-4-2-16,7 4 3 15,3-7 0-15,4 1-2 16,4-1 2-16,10-3 1 15,1 4 2-15,-1-1-3 16,0 4 0-16,0 2 1 0,-3 1 0 16,-4 3 0-1,-3 0 2-15,-8-1-1 16,1 1-1-16,-4 0 3 0,-7-3 2 16,-7-1 4-16,-7-2 5 15,-7 6-8-15,-8-4-1 16,-6 1-1-16,0 0 0 15,3 0-2-15,0-1-2 16,1-2-2-16,6-4 1 16,4-3 1-16,7-6 2 15,3 0-19-15,7 0-6 16,4-6-15-16,8-3-6 16,9-7-18-16,11-3-9 15,11-3-30-15,11 3-13 16,-8 4-30-16</inkml:trace>
  <inkml:trace contextRef="#ctx0" brushRef="#br0" timeOffset="81277.683">19452 7799 368 0,'0'-9'137'0,"0"5"-106"0,4 1 10 16,-4 3-2-16,0 0-2 15,-4 0 4-15,-3 0-5 0,-3 3-1 16,-5 4-20-16,-6 2 0 0,-3 4-1 16,-5 2-5-16,-2 4-1 15,2 9-4-15,1 4-3 16,3 2 0-16,4 1-1 16,4-1 0-16,-1-2 0 15,7-4-22-15,4-6-8 16,4-7-25-16,3 4-10 15,0-12-18-15,0-7-8 16,3-7-66 0</inkml:trace>
  <inkml:trace contextRef="#ctx0" brushRef="#br0" timeOffset="81519.158">19131 7761 340 0,'-10'-12'129'0,"6"6"-100"0,4 6 13 15,0 0 0-15,4 6-2 16,3-3 3-16,0 13-4 16,0 2-1-16,3 4-21 15,4 4-1-15,4-1-2 0,3 9-5 16,4-3-3-16,0 4-3 16,3-1 0-16,-3-5-2 15,-1 2 2-15,-6-9-31 16,0-6-13-16,-4-4-30 15,-4-6-13-15,-3 1-101 16</inkml:trace>
  <inkml:trace contextRef="#ctx0" brushRef="#br0" timeOffset="82119.492">19579 7348 304 0,'-7'-10'112'0,"7"7"-87"0,0 0 15 0,0 3 1 15,0 0-8-15,0 0 3 0,0 0-5 16,4-6-1-16,3 2-17 15,0-2 3-15,3-3 2 0,4-1-2 16,4 4 3-16,7 0-8 16,7 0-4-16,-1 2 2 15,1 4 4-15,0 0-1 16,-8 4 1-16,-6-1-1 16,-7 0 2-16,-8 0 2 15,-10 3-1-15,-7 0-7 16,-4 1-5-16,1 2-5 15,-1 1 1-15,1-1 1 16,2 0 2-16,8 1-3 16,4 2-2-16,6-2 2 0,8 5 0 15,10-5 1 1,7-1 0-16,1 4-3 0,2-1 2 16,-2 4 1-16,-5-3 0 15,-6 5 4-15,-4 1 2 16,-7 3 4-16,-7 0 4 15,-7-3-6-15,-7 0-2 16,-11-4-3-16,-3-5 0 16,-4-1-2-16,0 1-1 15,1-10 3-15,2 6 0 16,5-3-6-16,-1-3 0 16,7 6-32-16,4-3-14 15,7 1-41-15,4-1-18 16,10-3-93-1</inkml:trace>
  <inkml:trace contextRef="#ctx0" brushRef="#br0" timeOffset="82810.613">20384 7758 328 0,'-29'0'123'0,"19"0"-95"0,-1 3 11 15,11-3 1-15,0 0-11 16,0 0 0-16,7 7 1 16,7-7 4-16,15 0-19 15,6-7 5-15,4-2 1 0,6 6-3 0,15-3 0 16,7-4-8-16,0 7-2 16,-3-3-4-16,-8 6-3 15,-10-3 0-15,-7-1 1 16,-7 1-1-16,-7 0 2 15,-8 0-15-15,-3 0-5 16,-3 0-35-16,-8 0-14 16,-6 0-21-16,-4-1-9 15,-11 1-57 1</inkml:trace>
  <inkml:trace contextRef="#ctx0" brushRef="#br0" timeOffset="83981.638">21456 7191 224 0,'0'-32'85'0,"0"17"-66"0,3-14 19 15,-3 20 3-15,0-10-4 16,0 7 1-16,0-4 1 15,0 3 0-15,0 4-21 16,4 0 5-16,0 2 4 0,-4 7 2 16,3 10 5-16,1 12-1 15,-1 12 2-15,1 13-8 16,-1 7-2-16,-3-1-5 16,4 25-3-16,-1 10-5 15,4-3 0-15,0 3-5 0,0-10 1 16,0-3-3-16,1 0 0 15,-1-6-3-15,0 0-2 16,0-12 3-16,-4-13 0 16,1-10 1-16,-1-6 2 15,-3-2-5-15,-3-14-1 16,-1-3-31-16,-3-2-12 16,0-14-49-16,0-2-21 15,-4-10-92 1</inkml:trace>
  <inkml:trace contextRef="#ctx0" brushRef="#br0" timeOffset="87344.688">22320 7526 244 0,'21'-25'93'0,"-10"16"-72"0,3-10 18 0,-7 16 5 0,0-7-3 15,4 1 2-15,-4 3-3 16,0-1-3-16,-4 4-20 16,-3 3 5-16,0 7 5 0,-7 5 0 15,-3 7 4-15,-11 19-8 16,-11 5-2-16,-7 1-8 16,-3 10-3-16,-1-4-5 15,5-3-4-15,2 0 2 16,5 0 0-16,2-3-1 15,8-7 1-15,4-5-4 16,2-7 0-16,5-13-1 16,3-2 0-16,3-4-7 0,1-6-4 15,-1-6-29-15,-3-4-10 16,0 1-26-16,0-4-9 16,0 1-79-1</inkml:trace>
  <inkml:trace contextRef="#ctx0" brushRef="#br0" timeOffset="87656.45">21939 7482 288 0,'-14'-3'110'0,"14"3"-86"0,0 0 20 0,0 0 2 0,4-6-2 15,3 6 3-15,3-3-4 16,1 3 0-16,3 3-23 15,0 16 6-15,4 15 2 0,-1 10-11 16,1 3-2-16,3 0-9 16,0-3-2-16,4-9-4 15,0 2-1-15,-4-5 3 16,4-1 1-16,-4-6-1 16,-4-6 1-16,-2 0-9 15,-5-7-3-15,-3-2-24 16,-7-4-11-16,-3 0-26 15,-4-3-8-15,0-3-43 16,-1 0-17-16,5-3 15 16</inkml:trace>
  <inkml:trace contextRef="#ctx0" brushRef="#br0" timeOffset="88272.306">22881 7025 208 0,'4'-19'79'0,"-1"9"-61"0,4 1 15 0,-3 3 3 0,-1-4-5 16,4 7-1-16,0-3 6 15,1-4 1-15,-1 7-19 16,0-3 5-16,-4 0 4 0,1-1 0 16,-4 7 4-16,3-6-4 15,-3 3-2-15,-3 0-5 16,-4 0 0-16,0 0-5 16,-8 0 1-16,-2 3-3 15,-8 0 0-15,-3 3-5 16,-7 3-3-16,-4 10-2 15,-4 12 0-15,1 13-2 16,3 6-1-16,8 0 3 16,6 6 0-16,7-6-1 15,4-3 1-15,4-6-2 0,13-4 2 16,15-9-2-16,6 0 2 16,12-6 0-16,6-10 1 15,4-5 2-15,0-4 3 16,-4-7 0-16,-3-8 0 15,-7-1-1-15,-11-3 2 16,-7 7-1-16,-7-4 2 16,-11 3-8-16,-13 4-2 15,-11 6-1-15,-11 3 0 16,-4 3 0-16,5 3 0 16,9 0-11-16,8 4-5 15,7-1-21-15,11 1-9 16,6-4-22-16,11-3-9 15,4 7-41-15,-4-1-15 16,-3 0-11-16</inkml:trace>
  <inkml:trace contextRef="#ctx0" brushRef="#br0" timeOffset="89204.205">23142 7636 208 0,'-24'-3'77'0,"20"-3"-60"0,-3 6 17 0,3-4 6 16,-3-2-3-16,0-3 2 16,0 9 3-16,0-3 1 15,-3-4-23-15,3 7 8 0,0 0 5 16,-1 7-2-16,5-4 2 15,-1 6-6-15,4 1-2 16,7-1 0-16,11-3 1 16,17-3-3-16,18-6 0 0,7-6-6 15,4-1-2-15,10-5-7 16,11 5-3-16,-1 7 0 16,-6 0-1-16,-11 3-2 15,-11 3 1-15,-10 0-2 16,-7 7-1-16,-7-4 1 15,-8-3 1-15,-6-3 1 16,-4 6 1-16,-3-6-20 16,-4 0-9-16,0-6-27 15,-4-3-12-15,-3-1-32 16,0 4-13-16,0-3-67 16</inkml:trace>
  <inkml:trace contextRef="#ctx0" brushRef="#br0" timeOffset="89653.584">23929 7097 324 0,'-25'-29'123'0,"22"23"-95"0,-1-3 27 0,4 6 7 15,0 3-15-15,0-4-3 16,0 4-12-16,0 0-3 15,4 7-16-15,3 2 8 0,3 1 5 0,12-4-5 16,13 3 0-16,18-2-8 16,10-4-3-16,1 6-3 15,-1-3-2-15,-3 4 1 16,-3 2 1-16,-8 7-1 16,-7 3 1-16,-6 3 0 15,-12 3 3-15,-10 4-5 16,-10 2-3-16,-8 7 1 15,-6 15 2-15,-1 4-4 16,-3 0-1-16,0-1 0 16,0-2 2-16,-4-4-1 15,1-3-1-15,3-3 1 16,-1 0 1-16,5-3-3 0,6-6-2 16,4-7-7-16,4-9-4 15,3-13-21-15,3-6-10 16,1-6-31-16,0-3-15 15,-4-3-68-15,3-1-31 16,1-2 52 0</inkml:trace>
  <inkml:trace contextRef="#ctx0" brushRef="#br0" timeOffset="90088.259">24772 6761 264 0,'-11'-34'101'0,"15"18"-78"0,3-6 13 15,0 13 2-15,0-4-5 16,0 1 1-16,0-1-2 15,4 0 2-15,-1-2-18 16,1 5 11-16,0 1 3 0,3 9-2 16,0 9-2-16,3 16-1 15,5 10 1-15,6 9-3 16,0 9-2-16,4 22-3 0,0 32-1 16,-4-4-5-16,4 14-2 15,-8 14 0-15,-10-9 1 16,-7-15-3-1,-10-13 0-15,-15 3-5 0,-13-6 0 16,-5-9 1-16,1-16 0 16,3-16-16-16,0-6-4 15,4-16-32-15,7-9-14 16,3-7-38-16,4-9-14 16,0-9-74-1</inkml:trace>
  <inkml:trace contextRef="#ctx0" brushRef="#br0" timeOffset="92116.285">16249 6523 236 0,'32'-53'90'0,"-15"34"-70"15,15-3 19-15,-14 16 3 0,3-1-7 16,0 7 0-16,-3 10-3 16,-4 15 0-16,-11 31-17 15,-6 13 4-15,-8 22 4 0,-6 31-3 16,-1 23-2-16,0 18-8 16,8 19-4-16,3-4 10 15,7 14 6-15,7-20-2 16,3-9-2-16,8 9-8 15,0-27-2-15,-4-23-2 16,-7-22 1-16,-4-12 2 0,-3-16 2 16,0-15-3-16,0-13-3 15,4-13-2-15,6-9-3 16,12-10 1-16,9-8-1 16,12-4 2-16,3 0 1 15,3-4-1-15,14 1-2 16,22 0 3-16,10 6 0 15,8-3 5-15,34 3 5 16,11 1-9-16,29-4-2 16,17 3-2-16,25-3 2 15,3 3-1-15,32 0-1 0,7-3 1 16,18 0-1-16,20 0 0 16,-2 0 2-16,63 3-3 15,3-3 0 1,-21 0 1-16,-14 3 2 0,14 0 1 15,-10-3 1-15,-15 7-5 16,8-4 1-16,-22-3 0 16,1 9 2-16,-11-9-3 15,-25 0 0-15,0-3 1 16,-25-3 2-16,-17 3-3 16,-11-7 0-16,-31 4 1 15,-15-3 0-15,-3-1 0 16,-22-2 2-16,-24 2-3 15,-14-2 0-15,-18-4 1 16,-10-3 2-16,-14 0-1 0,-15-3 2 16,-14-12-2-16,-10-16 2 15,-7 0-2-15,-8-7-1 16,-3 10 3-16,-3 0 0 16,-4 3-4-16,-4 0-1 15,1-6 1-15,-1-9 0 16,4-17 1-16,7-5 0 15,4-1 2-15,6-24 1 16,12-26-4-16,2 0-1 16,5-18-2-16,-5-7 3 15,-6 16-2-15,-7 6 1 0,-8 10 2 16,-6 9 0-16,-8 25 0 16,-10 15 0-16,-3 11 0 15,-8 18 0-15,-3 6-3 16,-1 9 2-16,-2 4-1 15,-1 6 0-15,-3 3 2 16,-1 4 2-16,-2 2-3 16,-5 7-2-16,-6 6 2 15,-15 3 2-15,-17 0-2 16,-3 3 0-16,-5 1 1 16,-6-1 2-16,-25 0-1 15,0 1-1-15,-3-4 1 16,-22-3-1-16,-7 3-3 15,-6-3 2-15,-26 0 1 16,1-3 2-16,-29 0-1 16,4-1 2-16,-28-2-4 0,3 0-2 15,-21 0 2-15,-7-1 2 16,-4 1 0-16,-21 6-1 16,8 0 1-16,-22 3-1 15,-4 0 0-15,12 4 0 16,-15 2 0-16,3-3 0 15,4 4-3-15,-10-4 0 16,14 0 4-16,-1 7 1 16,-13-1 0-16,28 7-2 0,-15 6-2 15,33 3-1-15,-8 10-14 16,39-3-4-16,4-7-22 16,38-9-10-16,40-16-47 15,31-10-21-15,35-18-49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3:16:33.08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7846 5466 236 0,'-28'-19'90'0,"24"19"-70"0,1 0 19 0,3 0 3 0,0 0-9 16,0 0 0-16,0 0-5 15,0 0 0-15,3-3-16 16,4-3 4-16,0 6 2 0,7-3 1 15,7-3 3-15,22-7 1 16,3-15 1-16,24-29 2 16,47-21 3-16,24-16-11 15,49-25-3-15,18-13-9 16,18 4-4-16,-11 5-1 16,1-2-1-16,-37 24 0 15,-30 14 0-15,-26 15 0 0,-21 21 0 16,-17 8-42-1,-18 8-17-15,-21 10-137 16</inkml:trace>
  <inkml:trace contextRef="#ctx0" brushRef="#br0" timeOffset="723.112">9119 3459 208 0,'0'-9'77'0,"4"3"-60"0,-1 3 15 16,-3 3 4-16,4-10-3 0,-1 4 1 16,-3 6 0-16,0 0 2 15,0 0 2 1,-7 6-21-16,-3-3-3 0,-4 10 0 16,-7 3-4-16,-8 2 2 15,-6 11-3-15,-7 8 2 16,-1 13-4-16,1 13-2 15,7-10 0-15,10-6-1 16,11 1 0-16,10-14 2 16,8 1-3-16,10-4 0 15,11-6-1-15,10-3-2 16,4-3 3-16,3-16 0 16,4-6 10-16,3-13 6 15,4-9-8-15,-3-13-1 16,-15 1 7-16,-14 5 4 0,-17 1-7 15,-15 6-3-15,-10 15-6 16,-4 10-4-16,-3 10 0 16,-4 9-1-16,4 0-7 15,7-7-3-15,7 1-30 16,10-4-11-16,8-6-20 16,6-6-9-16,4-6-33 15,8-4-14-15,2 1 11 16</inkml:trace>
  <inkml:trace contextRef="#ctx0" brushRef="#br0" timeOffset="1229.566">9377 3196 212 0,'-18'-16'82'0,"15"13"-64"0,-4 3 22 0,7 0 4 15,0 0-9-15,0 0-1 0,0 0 1 16,0-6 2-16,0 6-20 16,3-6 2-16,4-1 1 0,4 1-5 15,6-3 2-15,5 3-4 16,-1 2 2-16,3-5-2 15,-2 6 0-15,-1 3-1 16,-4 3 0-16,-2 6 2 16,-5 4 2-16,-6 6-3 15,-4 6 2-15,-4 6-6 16,-6-3-1-16,-1 1-2 16,-3 2-1-16,3-9-1 15,1 0 0-15,-1-3-5 16,4-4 1-16,4-2 0 15,-1-1 2-15,4 1-3 16,4 3 0-16,3-7 1 0,3 4 2 16,4-4 1-16,7-3 1 15,4-6 0-15,3-6 0 16,8 3 0-16,-1-3 0 16,-7-1-9-16,-7 4-4 15,-10 3-66-15,-11 3-30 16,3 10-96-1</inkml:trace>
  <inkml:trace contextRef="#ctx0" brushRef="#br0" timeOffset="2313.113">2536 6595 168 0,'8'-60'63'0,"-5"45"-49"0,1-7 3 0,-1 12-1 16,4-2 3-16,-3 2 5 15,-1 1 5-15,-3 3 5 16,-3 3-19-16,-4 6 7 0,-4 6 5 15,-7 29 0-15,-6 18 2 0,-1 19 1 16,-3 16 1-16,-4 35-5 16,-10 15-2-16,-4 41-4 15,11-3-3-15,-1 31-5 16,8-25-2-16,18-13-2 16,13-3 0-16,15-18-4 15,13-23-1-15,-2-24-1 16,2-19-2-16,8-16 1 15,4-13 1-15,-12-12 1 16,1-13 1-16,0-9-2 16,-11-12 1-16,-3-1-26 15,-11-9-10-15,0-9-45 0,-7-1-20 16,0-18-61 0</inkml:trace>
  <inkml:trace contextRef="#ctx0" brushRef="#br0" timeOffset="2745.674">3323 7021 232 0,'7'-40'88'0,"-3"27"-69"0,-1 4 24 0,-3 9 5 0,0 3-12 16,0 6-1-16,-7 16-3 15,-3 16 0-15,-4 9-17 16,-4 13 0-16,-14-3 1 0,-3 12 3 15,-4 19 1-15,0 0-9 16,-7 3-4-16,4-10-4 16,7 4 0-16,-4 0-2 0,7-4 2 15,8-8-4-15,2-10 0 16,5-13 1-16,-1-6 2 16,8-13-21-16,2-12-7 15,5-9-27-15,3-13-11 16,0-13-24-16,3-12-7 15,1-12-22 1</inkml:trace>
  <inkml:trace contextRef="#ctx0" brushRef="#br0" timeOffset="3017.727">2843 6990 260 0,'-3'-9'99'0,"6"-1"-77"0,4 1 13 0,1 9 3 16,-1 0-5-16,3 6 3 0,8 16-3 16,-4 19 0-16,4 15-18 15,-1 10 2-15,4 9 1 0,-3-18-10 16,3 65-2-16,4-12-2 16,-8-4 0-16,-2 4-5 15,6-6 1-15,3-13 0 16,8-16 0-16,-4-12-3 15,-3-13 2-15,3-10-50 16,-3-11-23-16,3-14-92 16</inkml:trace>
  <inkml:trace contextRef="#ctx0" brushRef="#br0" timeOffset="3363.213">3884 7078 244 0,'-3'-57'93'0,"6"45"-72"0,-3-7 22 0,0 19 6 16,0 0-15-16,0 0-5 15,7 9 1-15,-7 17 1 0,4 17-17 16,-1 11 5-16,4 5 4 0,0 7-8 16,0 19-1-16,-3 9-6 15,3-9-3 1,4-7 0-16,-1-6 1 16,1-3-5-16,-4-6-3 0,0-7-19 15,-4-9-7-15,-3-3-45 16,-3-16-17-16,-1-6-64 15</inkml:trace>
  <inkml:trace contextRef="#ctx0" brushRef="#br0" timeOffset="3591.97">3542 7636 308 0,'3'13'115'0,"19"-4"-89"0,38 3 5 0,-25-12-3 15,0 0-10-15,11-3 2 16,14-3-9-16,14-6-4 16,7-4-4-16,4-3-3 0,-11 0 1 15,4 0-1-15,6 1 2 16,-6-1-21-16,3 3-7 16,-3 4-40-16,-18-1-17 15,7 7-43 1</inkml:trace>
  <inkml:trace contextRef="#ctx0" brushRef="#br0" timeOffset="4085.245">5172 7156 272 0,'-4'-31'101'0,"1"21"-78"0,-1-8 9 16,1 8 0-16,-4 1-3 15,-8-1 3-15,1-2 0 16,-3-1 2-16,-4 1-18 16,-1 2 2-16,1 7 2 0,-11 6-2 15,1 10 1-15,-1 12-8 16,4 13-2-16,-8 9 1 16,-2 9 1-16,-1 16 1 15,4 29 0-15,-8-1 0 0,15 0 0 16,14-3-2-16,14 4-1 15,14-13-3-15,11-7-1 16,10-18-3-16,14-16 1 16,18-16 0-16,0-15 1 15,-3-19-2-15,-8-16 1 16,-6-9 0-16,-8-1 1 16,-17-5 2-16,-11 9 3 15,-18-6 0-15,-20-1 0 16,-22 10-5-16,-14-3-3 15,0 10 0-15,0 5-1 16,3 7 0-16,5 6 0 16,13 7-7-16,7-1 0 15,14 3-26-15,11 1-10 16,11-4-20-16,10 1-8 0,7-4-26 16,4-3-9-16,14-3-40 15</inkml:trace>
  <inkml:trace contextRef="#ctx0" brushRef="#br0" timeOffset="4369.602">5415 6498 340 0,'11'-22'126'0,"13"34"-98"0,22 29 25 0,-14-10 7 15,0 23-4-15,7 18 1 16,-1 19-14-16,5 28-6 16,-1 0-21-16,-3 7-3 0,-7 15-2 15,-11-10-4-15,-14-15 1 16,-11 0-5-16,-6-3 0 16,-4-12-1-16,0-14 1 15,-8-11-31-15,5-17-11 16,-1-5-40-16,4-14-17 15,-4-2-101 1</inkml:trace>
  <inkml:trace contextRef="#ctx0" brushRef="#br0" timeOffset="4956.749">6862 6441 204 0,'42'-62'77'0,"-28"43"-60"0,14-6 15 0,-17 22 2 0,-4-4 5 16,-4 14 5-16,-10 5-1 15,-14 13 0-15,-7 22-23 16,-14 25-1-16,-4 16 0 0,-4 13 2 16,-20 36 2-16,-8 11-6 15,-3 37 0 1,10 0-4-16,15 19 2 0,17-16-2 15,18-19 0-15,25-18-10 16,34-10-3-16,15-25-1 16,11-22 2-16,6-19-2 15,15-15 0-15,3-20-34 16,-3-15-17-16,-11-12-53 16,-3-13-23-16,-8-13-16 15</inkml:trace>
  <inkml:trace contextRef="#ctx0" brushRef="#br0" timeOffset="5439.548">8036 6862 244 0,'21'-35'93'0,"-13"26"-72"0,-8 9 16 15,0 0 4-15,-4 6-4 16,-7 6 2-16,-10 17-8 16,-11 18-4-16,-10 22-15 15,-7 12-3-15,3 1 1 0,0 12-4 16,0 6-1-16,0 10-2 15,0-16-3-15,1-9 1 0,-1 2-1 16,7-2 0-16,4-10 0 16,6-15-11-16,5-13-3 15,3-16-50-15,-1-6-21 16,12-18-60 0</inkml:trace>
  <inkml:trace contextRef="#ctx0" brushRef="#br0" timeOffset="5720.881">7387 6877 272 0,'0'-25'104'16,"18"28"-81"-16,-8 16 18 0,1-10 4 15,3 4-4-15,4 12 2 0,-1 16-12 16,5 22-7-16,-1-1-13 15,0 4-5-15,0 0 0 0,0 9-3 16,0 7-2-16,4 2-3 16,3-8 1-16,4-7 3 15,3-10 1-15,-6-12-4 16,13 3 1-16,-7-6-35 16,0-9-15-16,-6-10-27 15,-1-6-10-15,-10-7-46 16</inkml:trace>
  <inkml:trace contextRef="#ctx0" brushRef="#br0" timeOffset="5961.202">8043 7470 268 0,'-14'-6'101'0,"14"15"-78"0,4 10 22 0,3-13 4 15,7 3-17-15,7 1-4 16,7-4-14-16,15-3-6 16,17-3-5-16,7-6-3 0,0-3 1 0,-4-1 1 15,-6 1 1 1,-1-4-19-16,-7 4-7 0,-3-1-43 16,-3 4-18-1,-1 3-44-15</inkml:trace>
  <inkml:trace contextRef="#ctx0" brushRef="#br0" timeOffset="7522.414">9299 7015 176 0,'21'-19'68'0,"-10"10"-52"0,7-7 10 16,-8 13 4-16,1-3-7 15,-1-4 1-15,1 1 0 16,-4 0 2-16,-3 2-14 16,-8 1 6-16,-7 3 5 0,-6 0-1 15,-8 6-1-15,-7 3-3 16,-3 4-1-16,0 8-5 15,0 11 0-15,-4 18-1 16,0 3 1-16,-3 13 2 16,-4-1 4-16,0 14-1 15,7 18-1-15,11 3-2 16,14-13 1-16,21-5-6 16,14-7-3-16,14-3-3 0,8-9 0 15,17-17 0-15,14-8 1 16,7-19-2-16,-7-16 1 15,-7-10 2-15,-7-6 2 16,-11-9-3-16,-17 3-3 16,-14-6 11-16,-15-3 6 15,-21-4-9-15,-20 7-5 16,-26 3-2-16,-3 13-2 16,-3 12 0-16,-4 9 0 15,3 7-3-15,11-4 0 16,14 7-1-16,18-3 0 0,14-1-26 15,17-2-12-15,15-4-30 16,3-6-12-16,7-6-85 16</inkml:trace>
  <inkml:trace contextRef="#ctx0" brushRef="#br0" timeOffset="7833.547">9850 6470 324 0,'17'-10'121'0,"-3"20"-95"0,7 27 25 0,-10-5 2 16,3 21-6-16,-3 19 1 15,-4 9-11-15,0 36-3 16,0 2-19-16,4 6 4 0,-1 19 2 15,4-6-3-15,-3-15 0 16,-8 2-10-16,-3-3-5 16,-10-12 0-16,-11-16 0 15,-8-16-10-15,-9-9-3 16,-5-9-35-16,1-13-15 16,0-9-22-16,-1-10-7 15,1 3-86 1</inkml:trace>
  <inkml:trace contextRef="#ctx0" brushRef="#br0" timeOffset="9440.796">1372 6103 208 0,'14'-29'77'0,"1"36"-60"0,9-4 2 16,-13 3-4-16,17 0-2 15,18 7 5-15,10 6-6 16,18 3 1-16,1 0-8 0,20-3 6 16,25-1 4-16,0-8 2 15,24 2-1-15,22-12 0 0,14-3 0 16,14-6 0-16,18-1 0 16,17-2-4-16,18-4-2 15,7 7-4-15,25-4-1 16,13-6 1-16,5-3 3 15,20 0-6-15,33-9-2 16,-5 3 1-16,8-3 1 16,3 2-1-16,15-2-2 15,-8 6 3-15,-21 3 0 16,4 6-4-16,-11 4 1 16,-31 9-2-16,6 3 0 15,-21 3 2-15,-3 6 0 16,-18-3 0-16,-3 1 2 0,-15-4-1 15,-6-3-1-15,-29 0 1 16,0-7-1-16,-21 4-3 16,-32 0 2-16,-17 3 1 15,-18 0 2-15,-21 6-1 16,-22 1-1-16,-2 5 1 16,-26 1-1-16,-17 6 6 15,-18-1 6-15,-14 14 0 16,-14 15 3-16,-14 16-2 15,-11 9 0-15,-3 6-1 16,-8 22 2-16,-6 35-3 16,-18 16-1-16,-14 40-6 15,-4 13-1-15,8 15-3 16,6 1-1-16,11 2 3 16,0-27 3-16,4-1-2 15,-1-3 0-15,4-31-1 0,4-15 1 16,3-4-2-16,4-13-1 15,6-15 1-15,5-28-1 16,3-16 2-16,-1-16 1 16,1-18-1-16,0-10-2 15,-7-10 1-15,-15-5 1 16,-10-1-3-16,-14 1 0 16,0-4 1-16,-18 3 2 15,-24 1 1-15,-8-1 1 16,-3 0-7-16,-24 4-2 0,-1 0 2 15,-14-10 1-15,-17 0 2 16,-1-6 0-16,-24 0 0 16,-3-4 0-16,-22 4 0 15,-14-3 0-15,-7 3-3 16,-32 3 2-16,4 3 1 16,-18 6 2-16,-14 1-3 15,11 2 0-15,-15 7 1 16,1-6 2-16,17-7-3 15,-7-3 0-15,14-3 1 16,11 0 2-16,7-9-3 16,14 2 0-16,-4 1 1 15,14 3 2-15,1 0-3 16,14 6 0-16,10-6 1 0,7 3 2 16,29-7-1-16,3-2-1 15,17-3-2-15,29-4 1 16,18-6 1-16,6-3 2 15,4 3-1-15,11-6-1 16,17-10 1-16,8-9-1 16,20-3-3-16,1-7 2 15,21 1 1-15,6-7 2 16,5-18-1-16,10-16 2 16,10-10-2-16,4 0-1 15,4-28-2-15,3-12 1 16,3-19 1-16,15-32 0 0,10-9-3 15,25-31 2-15,25-19-1 16,17 9 0-16,29 1 2 16,20 18 0-16,8 37-38 15,18 23-16-15,-26 37-68 16,5 35-27-16,-22 28 10 16</inkml:trace>
  <inkml:trace contextRef="#ctx0" brushRef="#br0" timeOffset="10511.725">7521 11834 236 0,'7'0'88'0,"-3"0"-69"0,3-3 13 16,0 0 2-16,4 0-3 0,-1 3 4 16,4 0-8-1,0 0-2-15,4 0-14 16,3-3 7-16,7-7 2 0,22-5 3 0,24-10 3 15,14-16-3-15,43-28 0 16,24-19-8 0,39-6-2-16,7 0-7 0,21-6-2 15,-17 2-2-15,-4-2-2 16,-7 25 1-16,-28 6 1 16,-22 9-1-16,-10 10 2 15,-7 6-2-15,-17 7-1 16,-19 2-30-16,-13 10-15 15,-18 3-26-15,-14 6-8 16</inkml:trace>
  <inkml:trace contextRef="#ctx0" brushRef="#br0" timeOffset="11140.89">8837 12182 284 0,'-3'-25'107'0,"6"16"-83"0,4-4 15 16,-3 7 1-16,-1 3-5 15,4-3 4-15,0 12-6 16,0-3-3-16,0 22-16 16,0 13 2-16,-3 15 2 0,-4 19-6 15,0-9 1-15,0 3-8 16,0-7-1-16,0-2-2 16,0-4-2-16,0 0 3 15,0-9 0-15,4-6-17 16,-1-13-5-16,4-6-26 15,0-13-12-15,4-12-13 0,-1-4-7 16,-3 1-64 0</inkml:trace>
  <inkml:trace contextRef="#ctx0" brushRef="#br0" timeOffset="11619.309">9088 12145 260 0,'3'-16'99'0,"1"13"-77"0,3-13 13 0,-4 10 1 0,4-3-6 15,0-4 2-15,4 1-3 16,-1-1 0 0,1 0-16-16,0 4 8 0,-1 3 2 0,4 6-5 15,4 3 0-15,3 3-5 16,7 4 2-16,4 5-4 15,3 4 1-15,1 3-1 16,-8 3 1-16,-3 3-2 16,-4 4-1-16,-7 2 1 15,-7 7 4-15,-11 6-6 16,-6 3-2-16,-11-3-1 16,-4-3 1-16,-3-3-5 15,0-4-1-15,3-2 0 16,4-4 2-16,7 1-6 0,6-10-1 15,12-4-1-15,10-5 4 16,14-7 5-16,8-3 3 16,2-3-2-1,5-3-3-15,-4 0 0 0,-4 0 1 16,-7 0-1-16,-3 3-1 16,-4 0-21-16,-3 3-11 15,-4 0-33-15,0 0-13 16,-4 0-47-16,4 1-21 15,1-4 14 1</inkml:trace>
  <inkml:trace contextRef="#ctx0" brushRef="#br0" timeOffset="12116.776">9507 11907 276 0,'-3'-10'104'0,"6"1"-81"0,4-1 18 16,0 7 4-16,1-13-15 15,2 7-5-15,1 3-3 16,-1 0-2-16,1-1-11 0,-1 1 6 0,1 3 2 15,3 0-3-15,0 3 2 16,4 0-5-16,0 3 1 16,-1 3-1-16,1 7 3 15,-1 2 2-15,-2 14 2 16,-8 2-1-16,-7 3 1 16,-4 1-5-16,-6-7-3 15,-1 7-5-15,-3-7-4 16,3-3-3-16,1-6 1 15,3 0 1-15,3-4 2 16,1-2-3-16,6-1 0 16,4 1 1-16,7-1 0 15,7-2 2-15,8-1 1 16,2-3-1-16,1-2 1 16,0-4-2-16,-4 0 2 0,-3-4-26 15,-8 1-12-15,-2 0-40 16,-8 0-14-16,-7 3-97 15</inkml:trace>
  <inkml:trace contextRef="#ctx0" brushRef="#br0" timeOffset="12969.702">4008 11590 216 0,'-29'28'82'0,"19"-19"-64"0,-4 10 2 0,10-12-2 16,1-1-3-16,-4 0 3 16,-1-3 5-16,1 0 3 15,4 0-13-15,-1 1 8 0,4-1 2 0,0-3-3 16,0 0 1 0,7 0-3-16,8-3 0 15,13-4 2-15,21-8 2 0,8-23 1 16,24-25 1-1,32-12-5-15,17-6 1 0,22-23 0 16,24-15 0-16,11 0-18 16,4 3-5-16,-15 3 4 15,-21 6 4-15,-14 26-2 16,-24 15-2-16,-22 19-36 16,-31 16-14-16,-19 15-48 15,-27 19-21-15,-11 6-36 16</inkml:trace>
  <inkml:trace contextRef="#ctx0" brushRef="#br0" timeOffset="13482.143">4685 12179 240 0,'7'-12'90'0,"0"2"-70"0,4 1 19 16,-4 0 5-16,0 5-1 16,-4-2 2-16,-3 6-8 15,0 10 0-15,-3-1-21 16,-4 7 2-16,-7 6 0 0,-4 9-4 15,0 7 0-15,-6 12-6 16,-8 0 0-16,4 0-5 16,-1-6 0-16,8-3-1 0,-7-7 1 15,7 1-4 1,7-7 0-16,0-6-19 0,3 0-9 16,4-13-16-16,3 1-7 15,1-4-16-15,-1-12-8 16,8-4-55-1</inkml:trace>
  <inkml:trace contextRef="#ctx0" brushRef="#br0" timeOffset="13743.382">4385 12154 296 0,'-7'3'112'0,"11"0"-87"0,6 4 13 0,-3-4-1 0,4 6 0 15,-1 1 2-15,8 5-8 16,0 7-2-16,3 7-16 16,0 8-6-16,7 7 0 0,-10 0-2 15,3 3 2-15,0-9-4 16,-3-7-2-16,-1-3 0 16,5-3-1-16,-5-12-27 15,-3-10-9-15,4-9-28 16,-4-10-13-16,0-12-75 15</inkml:trace>
  <inkml:trace contextRef="#ctx0" brushRef="#br0" timeOffset="14232.069">4798 11938 244 0,'-4'-13'93'0,"4"4"-72"0,4-4 22 0,-1 4 6 16,4-7-13-16,0 4-3 15,0-4-6-15,1 10 0 16,-1 0-15-16,0 6 6 0,3 6 5 16,-3 6-1-16,4 7-1 15,-4-6 0-15,-4 6-1 0,1-4-3 16,-4-2 0-16,0-1-7 15,0-2-2 1,-4-1-4-16,1-3-1 16,-1 1-1-16,1-1-2 0,-4 10-2 15,7-4-1-15,7 4 2 16,0-1 0-16,11 1 1 16,-1 0 0-16,1 0-11 15,10-4-3-15,0 1 13 16,4-4 10-16,-11 0-4 15,0 1-2-15,-3-1-2 16,-4 1-1-16,-7-1 2 16,-7 0 3-16,-7 4-2 15,-7 0 0-15,-7-1 1 0,-4 1 0 16,-10-1-2-16,3 4 1 16,0-4-35-16,4 7-13 15,-4-6-29-15,4-1-9 16,3 1-89-1</inkml:trace>
  <inkml:trace contextRef="#ctx0" brushRef="#br0" timeOffset="14668.781">4060 11772 284 0,'-21'-3'107'0,"14"3"-83"0,-7 3 17 16,4 0 4-16,-1 9-13 16,0 17-1-16,-3 14-5 0,0 20 1 15,4 0-15 1,-1 18 2-16,0 17 2 0,4 2-8 16,7-3-4-16,0-3-3 0,4 3-1 15,6 1 2-15,8-14 1 16,7-12-4-16,7-12 1 15,6-16 0-15,-6-3 0 16,3-13-36-16,4-9-15 16,-7-13-91-1,7-12-73-15,7-13 79 16</inkml:trace>
  <inkml:trace contextRef="#ctx0" brushRef="#br0" timeOffset="15060.523">5161 11828 312 0,'7'6'115'0,"11"10"-89"0,3 28 12 0,-7-19-1 16,0 13-7-16,0 9 0 15,0 9-6-15,1-15-1 16,-8 44-12-16,-4 2-2 0,-3-5 1 15,-3-4-4 1,-8-6-1-16,-7-3-2 0,1-3-3 16,-4-3-15-16,-1-13-5 15,5-12-39-15,3-16-14 16,7-16-88 0</inkml:trace>
  <inkml:trace contextRef="#ctx0" brushRef="#br0" timeOffset="15569.659">5457 11336 272 0,'-3'-16'101'0,"6"10"-78"0,-3 3 9 16,0 3 0-16,0 0-3 0,4 3 5 15,0 6-3-15,-1 4-1 16,4-1-17 0,0 7 5-16,0-3 3 0,0-4-3 0,4 1 2 15,3 0-5-15,0-1-1 16,-3 1-2-16,3-1 0 15,0 4-2-15,0-1 1 16,-3 4-2-16,-1 3 2 16,-6 0-2-16,-8 3 2 15,-3-3-4-15,-7 6 1 16,0-6-3-16,-4 3 2 16,4-3-4-16,7 4 0 15,0-5 1-15,4 11 2 16,10-7-3-16,7 0 0 15,10-6 1-15,5-4 2 16,2-5-3-16,1-1-2 16,-7-9 2-16,-4 7 0 15,-3-4-21-15,-4 6-8 0,-4 7-44 16,-3-1-20-16,7 1-114 16</inkml:trace>
  <inkml:trace contextRef="#ctx0" brushRef="#br0" timeOffset="16437.297">3175 14142 192 0,'18'-38'74'0,"-1"20"-58"0,4-14 12 0,-10 14-1 15,0-4 4-15,3 0 6 16,-11 6 2-16,-6 13 3 0,-11 18-23 16,-11 17 5-16,-14 24 3 15,-7 41-2-15,-7 16 3 0,11 35-5 16,-4 24-2-16,4 35-7 16,3 9-4-16,-3 29-5 15,10-10-2-15,14 7-1 16,15-42-2-16,13-21-2 15,4-54 1-15,-3-21 1 16,35-1 0-16,-18-24 0 16,29-20 2-16,-8-12-17 15,-3-25-4-15,-7 3-48 16,-1-31-19-16,-6-13-75 16</inkml:trace>
  <inkml:trace contextRef="#ctx0" brushRef="#br0" timeOffset="16769.494">3856 14945 264 0,'18'-63'99'0,"-11"29"-77"0,-4 5 20 0,4 23 3 15,-7 0-8-15,-7 9 1 0,0 13-9 16,-4 12-3-16,-3 13-14 16,-3 6-1-16,-4 9 0 0,-4 22-4 15,-14 13 1-15,0-6-3 16,0 3 0-16,-10 12-6 16,0 4 1-16,10-4 0 15,0-18 2-15,11-4-3 16,3-15-2-16,4-13-27 15,10-9-10-15,1-13-33 16,3-19-14-16,3-18-52 16</inkml:trace>
  <inkml:trace contextRef="#ctx0" brushRef="#br0" timeOffset="17023.373">3394 14722 324 0,'-4'0'123'0,"4"0"-95"0,7 16 9 0,4 0 0 16,3 12-10-16,4 9 1 15,10 20-9-15,4 2-1 16,3 26-11-16,-10 19-2 0,-1-4-1 16,1 3 0-16,-4 10 0 15,0-3-5-15,-3-13 1 16,0-22-7-16,-1-18 0 15,4-20-26-15,1-18-8 16,2-19-25-16,-3-25-9 0,1-9-64 16</inkml:trace>
  <inkml:trace contextRef="#ctx0" brushRef="#br0" timeOffset="17549.644">4202 14136 264 0,'0'-22'99'0,"7"12"-77"0,0-8 22 16,-4 8 7-16,4 1-16 16,0 6-5-16,0-4-9 0,0-2-3 15,1 9-10-15,6-3 4 0,0 3 3 16,-4 0 4-16,8 0 1 15,0 3-5-15,-1-3 1 16,-6 9 4-16,-4 1 4 16,-7 6-6-16,-7 5 0 15,-7 8-9-15,-4-1-1 16,0 3-4-16,4-2-3 16,4-4-3-16,3 0-1 15,3-3-3-15,11 0 1 16,4-4 3-16,-1 4 1 15,12 0-2-15,6 3 2 16,7 4 5-16,0-1 5 0,1 3-3 16,-1-3-1-16,0 1 4 15,-14-1 2-15,-3-6 0 16,-7 6 3-16,-8-3-3 16,-6 0-1-16,-12 0-4 15,-9-3 1-15,-15 10-4 16,4-4-2-16,-4 0 0 15,0-3 1-15,0-3-14 16,4-3-5-16,14-7-29 16,3-2-10-16,11-7-35 15,7-3-13-15,14-3-74 16</inkml:trace>
  <inkml:trace contextRef="#ctx0" brushRef="#br0" timeOffset="18045.49">4724 15597 264 0,'-14'0'99'0,"10"0"-77"0,4 0 13 16,0 0 21-1,7 3-13-15,7 3-8 16,4-2-7-16,14-4-16 16,6 0 6-16,29 0 4 0,11-4-2 15,3-2 0-15,-3-3-11 0,6 6-3 16,5-1-4-1,-19 8 1-15,-6-1 0 16,-15 3 1-16,-10 3-24 16,-11 4-12-16,-7 3-27 0,-7-7-11 15,-10 4-91 1</inkml:trace>
  <inkml:trace contextRef="#ctx0" brushRef="#br0" timeOffset="18360.55">5129 15042 320 0,'18'-28'121'0,"-11"15"-95"0,4 4 16 16,-4 6-1-16,3 3-10 15,1 3 2-15,-1 16-4 16,1 6 0-16,-4 15-16 15,-3 23-1-15,-4 12-1 0,-4 7-6 16,-3 6-1-16,0 22-2 16,-4 2-2-16,4-5 3 15,4-13 0-15,3 0-6 16,3-3 0-16,1-9-26 16,3-17-8-16,4-8-19 15,-1-16-7-15,4-16-57 16,7-16-22-16,8-15 30 15</inkml:trace>
  <inkml:trace contextRef="#ctx0" brushRef="#br0" timeOffset="18735.948">6212 15055 160 0,'-28'-26'63'0,"18"17"-49"0,-1 0 18 0,8 2 5 0,-5-5-2 15,-2 2 4-15,6 1-6 16,1 0 0-1,6 18-2-15,8 10 1 0,-4 18-2 16,0 29-1-16,0 22-10 16,0 6-1-16,0 7-11 15,-3 15-2-15,-1-10-3 16,4-6 1-16,0-15-4 16,0-13 0-16,4-12-30 15,3-13-14-15,0-16-26 16,7-12-10-16,1-10-48 15</inkml:trace>
  <inkml:trace contextRef="#ctx0" brushRef="#br0" timeOffset="19184.179">6569 14722 276 0,'7'-12'104'0,"7"5"-81"0,7-2 14 0,-7 0 1 16,11 5-9-16,-4-2 0 15,11 0 1-15,7 6 1 0,3 12-16 16,0 20 2-16,-3 18 3 0,-4 6 2 16,-17 10 4-16,-7-6-1 15,-11 15 2-15,-11 3-11 16,-7 7-4-16,-13-10-5 15,2-6 0-15,-2-6-2 16,6-3 0-16,-7-7-3 16,4 10-2-16,3-1 1 15,8-2-1-15,6-7-3 16,8-6 0-16,6-6-1 16,11-10 0-16,7-2 5 15,15-7 1-15,17-10 2 16,10-6 0-16,4-6-2 15,-3-3-2-15,-8 0-2 0,-7 0 1 16,-3 3-23-16,0 0-12 16,-4 0-28-16,1 0-12 15,-1 0-19-15,0-3-6 16,-3-7-35 0</inkml:trace>
  <inkml:trace contextRef="#ctx0" brushRef="#br0" timeOffset="19683.74">7588 14211 296 0,'32'-50'112'0,"-11"37"-87"0,14-5 18 0,-13 14 0 16,13 11-6-16,14 12 1 15,4 31-13 1,-10-6-5-16,9 65-11 0,-6 36-2 0,-10 11 0 16,-12 23-3-1,-13 3-1-15,-15-3 1 0,-10 3 0 16,-18-19-2-16,-6-13 1 15,-8 1-2-15,3-17-1 16,5-21-8-16,6-19-3 16,14-22-34-16,1-18-13 15,13-17-25-15,11-15-11 16,11-19-35 0</inkml:trace>
  <inkml:trace contextRef="#ctx0" brushRef="#br0" timeOffset="20044.257">9028 14158 288 0,'-4'-16'110'0,"1"16"-86"0,-12 13 13 0,5-1 2 16,-11 20-10-16,-11 27 0 15,-7 10-10-15,-7 13-4 16,-3 31-8-16,-1 18 4 0,-2 20 4 16,-5 27-3-16,4 4-2 15,4 19-8-15,14-13-1 16,17 13-1-16,21-26 0 15,19-27-3-15,9-23 2 16,15-25-26-16,21-21-11 16,7-16-19-16,0-23-7 15,-3-18-78 1</inkml:trace>
  <inkml:trace contextRef="#ctx0" brushRef="#br0" timeOffset="20658.217">9345 14757 184 0,'11'-35'68'0,"3"23"-52"0,3-4 8 0,-6 7 2 16,0 5-15-16,-1-2-6 15,1 0 5-15,-4 0 3 0,0 2-6 16,0 1 5-16,-4 0 3 0,-3 3 4 15,0 0 3-15,4 0-6 16,-4 6 1 0,0 10 3-16,-7 12 2 0,-4 29-3 15,-10 9 1 1,-7 12-7-16,-14 26 0 0,-4 5-10 16,3 7-2-16,-2-3-1 15,-1 6 2-15,0-6-1 16,4-9 2-16,3-23-4 15,7-9 0-15,7-18-15 16,4-14-4-16,7-11-41 16,7-14-15-16,3-15-56 15</inkml:trace>
  <inkml:trace contextRef="#ctx0" brushRef="#br0" timeOffset="20910.396">9091 14675 296 0,'-3'-44'110'0,"3"38"-86"0,7 3 9 0,-4 3 0 15,4 6-6-15,0 10 4 16,4 15-11-16,3 26-2 16,0 8-10-16,-3 4-5 0,-1 19 0 15,1 19-2-15,-4 3 2 0,0-7-2 16,4 7 2-16,3 0-2 15,7-4-1-15,7-9-8 16,7-18-3-16,4-17-40 16,0-11-17-16,0-11-82 15</inkml:trace>
  <inkml:trace contextRef="#ctx0" brushRef="#br0" timeOffset="21722.806">9888 14221 248 0,'-7'-10'93'0,"4"7"-72"0,-1-3 11 15,4 6 1-15,0-3-5 16,0-4 1-16,0 7-5 15,0 0-1-15,0 0-12 16,0 0 2-16,11 0 3 0,6 0 1 16,12-3 1-16,-1-3 0 15,4 3-2-15,-1-4-2 0,1 7 1 16,-4 0-4-16,-6 7 1 16,-12 2 2-16,-10 4 1 15,-10 12-6-15,-5 0-1 16,-6 3-4-16,-7 0-1 15,0 1-1-15,3-4-2 16,4 0-2-16,7-3-1 16,7 0-1-16,7 0 3 15,10-4-2-15,8 1-1 16,3 3 3-16,4 0 2 16,7 0-2-16,-1 0 0 15,-2-3 3-15,-5 6 1 16,-6 0 7-16,-11 3 6 0,-11 0-4 15,-6 7-2-15,-8-4-5 16,1-3-2-16,-5-6-1 16,-2-3 1-16,-4-3-2 15,-1 0 2-15,1-4-15 16,0-3-7-16,7-2-32 16,3-1-13-16,11 0-21 15,7 4-10-15,4-1-58 16</inkml:trace>
  <inkml:trace contextRef="#ctx0" brushRef="#br0" timeOffset="22009.095">9807 15302 304 0,'-7'-3'112'0,"18"0"-87"0,13 0 11 0,-2 0-2 16,9 0-15-16,12-4-3 16,3-2-9-16,14-4-5 15,14-2-1-15,3 5-1 0,-3 1 2 16,-3-1-19-16,-4 1-8 15,3 0-42-15,1 6-20 0,-7 6-36 16</inkml:trace>
  <inkml:trace contextRef="#ctx0" brushRef="#br0" timeOffset="22666.513">10862 14666 160 0,'-7'-3'60'0,"7"3"-47"0,0-4 13 16,0 4 0-16,0 0-3 16,4-6-2-16,3 0 0 15,0 0 1-15,0-4-12 16,0 1 8-16,3-1 2 0,-3 1 3 15,0 0 3-15,0 2 1 16,1 17 16 0,2 12-5-16,-3 18-10 15,0 23-2-15,0 9-9 16,0 4-2-16,0 14-9 16,-3 8-2-16,-1-1 0 0,1-3 0 15,-4-6-2-15,0 0 1 16,-4-1-2-16,1-8 2 15,-1 2-11-15,1-21-2 16,3-16-33-16,0-10-11 16,3-15-33-16,4-16-10 15,4-15-36 1</inkml:trace>
  <inkml:trace contextRef="#ctx0" brushRef="#br0" timeOffset="23195.19">11232 14703 264 0,'-10'0'99'0,"10"-3"-77"0,-4-3 7 16,4 3-1-16,4-3-4 15,-1-1 1-15,1 1-3 16,3 0 1-16,0-1-13 15,4-2 3-15,3 3 1 0,3 0-1 16,5-1 0-16,-5 4-3 16,11 0-1-16,11-3 1 15,0 3 4-15,3 3-2 16,1 6 1-16,-5 6 1 16,-6 13 4-16,-4 10-4 0,-10 15 2 15,-7 0 0-15,-8 0 2 16,-6 4-8-16,-11-7-3 15,-8 6-4-15,1 4 0 16,-3 5-2 0,-5 4 2-16,-2 0-2 0,2-3-1 15,8-7-2-15,4-6 1 16,9-6-1-16,8-3 0 16,11-3 4-16,7-7 3 15,6-12 0-15,19 0 0 16,10-4-3-16,3-2-2 15,-3-4 1-15,-7 1 1 16,-7-1-1-16,-8-3 2 0,-6-3-26 16,-7 1-12-16,-4-1-29 15,0-3-9-15,-3-3-46 16,-4 3-19-16,-4 0 3 16</inkml:trace>
  <inkml:trace contextRef="#ctx0" brushRef="#br0" timeOffset="23825.603">12047 14236 216 0,'0'-3'82'0,"4"0"-64"0,-1 0 18 16,1 0 2-16,3 0 0 16,0-1 2-16,4 4 2 15,-1 10 3-15,4 18-24 16,4 16 10-16,3 15 4 0,4 4-6 16,3 25 0-16,7 28-7 0,1 6-4 15,-1 19-8 1,0 4-2-16,-7-11-4 0,-6 1-1 15,-8 0 1 1,-7-10 2-16,-7-8-3 0,-11-20 0 16,-6-13-17-16,-5-2-5 15,-2-19-18-15,-1-13-6 16,0-13-17-16,1-18-5 16,2-3-102-1</inkml:trace>
  <inkml:trace contextRef="#ctx0" brushRef="#br0" timeOffset="25761.131">1704 13302 248 0,'21'12'93'0,"4"-2"-72"0,17 2 0 0,-24-9-2 15,10 4-7-15,7-1 1 16,15 7 1-16,10 8 2 16,14 1-9-16,7 0 2 0,0 0 4 15,21 0 4-15,22-6 4 16,-1 0-9-16,32-7-2 15,8-3 0-15,13 1 4 16,15-7-4-16,10 6 0 16,17-6-2-16,1 3 0 15,3-3-4-15,18 0-1 16,4-9-1-16,20-4 1 16,-6-9-2-16,28-9 2 15,-4-10-2-15,0 6-1 16,28-2 3-16,-17 2 0 0,0 13-4 15,10-3 1-15,-10 13 2 16,7-1 1-16,0 1-4 16,-11 2 1-16,18 1 0 15,-7-1 0-15,0 4 0 16,10-3 2-16,-13-1-1 16,10 1 2-16,-8 0-4 15,-20 2-2-15,3 7 2 16,-24 7 2-16,-8-4-2 15,-20 12 0-15,27 4 1 16,-17 6 0-16,-32 4 0 0,-10-4 0 16,-8 3 0-16,-24-6 2 15,-7-3-1-15,-4-4 2 16,-21 4-2-16,-21-6 2 16,-25-1-7-16,-14-2 1 15,-17 5 3-15,-15-2 2 16,-10 2 0-16,-11 1 1 15,-7 0 2-15,-7-1 4 16,-7 4-2-16,-3 3 1 16,-1 0-1-16,-3 16 1 15,0 18-2-15,0 29-1 16,0 22-1-16,-4 30 0 16,1 39-2-16,-1 28-2 0,4 6 1 15,-4 9 1-15,4-5-1 16,0-23 2-16,0 3-2 15,0-15-1-15,-3-19-2 16,-8 3 1-16,-3-6-1 16,-11-16 0-16,-14 0 0 15,-3 9-2-15,-4-21-6 16,4-16-2-16,-1-16 5 16,1-22 1-16,-8-12 4 15,-6-19 1-15,-8-16-2 16,1-9 2-16,-4-6 1 15,-11-7 2-15,25 0-3 16,-74 13-2-16,0 0 2 16,-28 6 2-16,-4 3-2 15,-18-3 0-15,-10-3-4 16,-7-3-1-16,-17-7 3 0,-12-5 3 16,-13-10-1-16,-18-4-2 15,0 1 2-15,-29-3 2 16,-2 2-2-16,-5 4-2 15,-24 3 2-15,-3 6 2 16,6 1 2-16,-13-1 1 16,-8-3-5-16,25-6-1 15,-4-10 1-15,-6-5 0 16,24-4 1-16,-10 3 0 16,10 0 0-16,14 13 2 0,-14 6-1 15,28 9 2 1,-10 16-2-16,25 7-1 15,-4-1 1-15,24-3 1 16,-3-9-1-16,29-10-1 0,3-9-2 16,3-3 1-16,29-6 1 15,3 3 2-15,10-4-3 16,19 7 0-16,13 3 3 16,1 3 1-16,3-3-4 15,10 0 1-15,22-9-2 16,3-10 0-16,11-16 2 15,4-8 0-15,-4-17-3 16,10-15 0-16,0-32 2 0,18-6 2 16,-3-18 0-16,14-32-1 15,-8-16 1-15,1-38-1 16,0-21 0-16,-8-31 0 16,15-39 0-16,24-12 2 15,32 23-3-15,22 2-2 16,20 57 2-16,22 46 2 15,27 45-13-15,1 40-7 16,4 35-153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3:17:02.70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4128 5447 220 0,'-4'0'85'0,"8"0"-66"0,-4-3 10 16,0 3 2-16,0 0-4 16,0 0 2-16,0 0-12 0,0 0-3 15,7 0-8-15,3 0 7 0,1 0 4 16,3-6 4-16,14-3 4 15,7-10-2-15,25-16-2 16,29-27-7-16,16-7-1 16,44-16-6-16,16-25-2 15,43-25-2-15,-3 1 0 16,24-26-2-16,-13 6 2 16,-19 10-2-16,-17 21 2 15,-32 23-33-15,-38 28-12 16,-29 19-116-1,-42 28-62-15,-25 12 100 16</inkml:trace>
  <inkml:trace contextRef="#ctx0" brushRef="#br0" timeOffset="661.115">5062 5824 204 0,'14'-29'77'0,"-6"20"-60"0,-1 3 24 0,-4-1 8 15,1-2-7-15,-1 0 0 16,4-1 0-16,-3 1 1 16,-1 3-23-16,1 2 8 0,-11 17 14 15,-7 6-11 1,-8 3-16-16,-6 3-9 15,4 3-5-15,-5 0 1 16,8-3-1-16,4-6-1 16,6-3 1-16,7-7 1 15,4 1-3-15,11-1-2 16,3 0 2-16,7-2 2 16,11 2-2-16,-4 4 0 15,8 2 1-15,-1 7 2 0,4 7-1 16,-11-1-1-16,4 3-2 15,-4 0-1-15,0-2 2 16,-10-4 0-16,-4-3 14 16,-7-7 6-16,-4 1 2 15,-6-3 2-15,-4-4-11 16,-7 0-4-16,-7 1-5 16,-15 2-3-16,1-2 1 15,-4-1 1-15,-7 1-10 16,7-7-4-16,8 3-30 15,10-6-12-15,-1-6-19 0,15 3-4 16,7-7-65 0,7-5-52-1,4-4 78-15</inkml:trace>
  <inkml:trace contextRef="#ctx0" brushRef="#br0" timeOffset="939.953">5112 5783 276 0,'-18'3'104'0,"15"-3"-81"0,-4 9 16 0,7-9 1 0,0 0-9 16,0 7 2-16,7-4-8 15,3-3-1-15,8 0-13 16,10-10-4-16,-3 1-1 0,10-4-1 15,4-5 0-15,3-1-3 16,-7 6-2-16,1 4-15 16,-1 3-5-1,-10 6-45-15,-4 3-18 0,-4 0-63 16</inkml:trace>
  <inkml:trace contextRef="#ctx0" brushRef="#br0" timeOffset="1396.438">5588 5479 260 0,'-4'-7'99'0,"8"7"-77"0,-4 0 9 0,0 0-2 15,0 0 2-15,0 0 4 16,7 0-6-16,4 0-3 16,3 0-14-16,0 0 3 0,7 0 3 15,-7 0 1-15,7 0 1 16,-3 0-3-16,0 4 0 16,-4 2-1-16,0 3 0 15,-7 4-2-15,-4 3 1 0,-3 5-6 16,-3 1-1-16,-4 10-4 15,-4-4-1 1,-3 3-3-16,0 1-1 0,0-1 1 16,3-3 2-16,4-3-6 15,7-3 1-15,7-3 1 16,4-6 3-16,7-7-2 16,3-6 0-16,10-6 1 15,-2 6 0-15,-1-3 0 16,-3-4 2-16,-4 7-28 15,-4 0-9-15,1 10-47 16,-7-10-20-16,3 0-65 16</inkml:trace>
  <inkml:trace contextRef="#ctx0" brushRef="#br0" timeOffset="2160.014">9825 5466 208 0,'-25'-3'77'0,"22"3"-60"0,-4-3 21 0,7 3 6 15,0 0-5-15,0 0 2 16,0 0-14-16,0 0-5 0,3 0-12 15,4 0 5-15,7 3 2 0,4-3-3 16,7 0 0-16,10-6 5 16,14-13 2-16,22-19 1 15,38-21-2-15,25-23-2 16,43-9-1-16,13-9-9 16,22-16-3-16,-8 3-3 15,1 13-2-15,-32 9 3 16,-32 19 2-16,-25 9-2 15,-24 13-2-15,-21 15-47 16,-29 13-21-16,-21 22-61 16,-21 10-26-16,-21 15 21 15</inkml:trace>
  <inkml:trace contextRef="#ctx0" brushRef="#br0" timeOffset="2976.038">10770 5620 236 0,'43'-60'88'0,"-26"41"-69"0,1 1 22 0,-11 11 6 0,-7 1-14 15,0 3-1-15,-7 0-8 16,-7 3-3-16,-7 6-11 16,-4 0 2-16,-3 4 4 0,0 9 1 15,-1-1-1-15,1 7-8 16,3 1-5-16,4 2-2 15,0 0 1-15,3 0-3 16,4-3 0-16,4 0-1 16,3-3 0-16,3-6 2 15,8 0 0-15,6-4 0 0,11-2 0 16,11-1-3-16,10 4 2 16,1 2 1-16,3 4 0 15,-8 0 0-15,-2 3 0 16,-4 3 0-16,-11 6 2 15,-4 1 12 1,-6 2 8-16,-8-3-5 0,-3-2 1 16,-7-4-2-16,-3-6 2 15,-11-4-6-15,-4-5-2 16,-10 5-5-16,-4-2-2 16,0-4-3-16,0 1-1 15,4-1 1-15,3-3 2 16,8 1-3-16,2-4 0 15,5 0 1-15,6 0 0 0,4-3-5 16,7-9 1-16,7-7 2 16,4-12 1-16,10-7 1 15,11-5 0-15,3-8 2 16,4 8 1-16,0-4-4 16,-1-6-1-16,-2-7 3 15,-8-2 3-15,-3 8-3 16,-1 1-1-16,-6 6-2 15,-1 7 0-15,-2 5 2 16,-5 4 2-16,-10 0-1 16,-3 9-1-16,-11 10 1 15,-15 9-1-15,-9 6-20 16,-5 7-9-16,1 5-12 16,7 7-4-16,6-6-25 0,8-6-8 15</inkml:trace>
  <inkml:trace contextRef="#ctx0" brushRef="#br0" timeOffset="3497.414">11070 5457 208 0,'-21'-10'79'0,"21"10"-61"0,-4-9 12 16,4 6 4-16,4-3-9 15,0-4-2-15,3 1 2 16,3-1 4-16,1 1-16 16,-1 3 0-16,4-1 0 0,1 7 2 15,-1 4 3-15,0 2 5 0,-4 3 3 16,-3 1-2-16,-3 2-1 16,-8 7-3-16,-3 0-1 15,-3 3-4-15,-1 3-1 16,-3-3-8-16,0 6-4 15,0-3-1-15,3 0 1 16,4 0-3-16,0-3 0 16,4-3-1-16,6 0 0 15,8 0 2-15,10-7 0 16,11-6 0-16,6-2 0 16,5-4 0-16,-4-4 2 15,-8 1 1-15,-6 0 1 16,-4 3-49-16,-7 3-21 15,-3 0-119-15</inkml:trace>
  <inkml:trace contextRef="#ctx0" brushRef="#br0" timeOffset="4294.233">3210 7567 212 0,'29'-85'79'0,"-22"67"-61"0,-4-1 19 0,-3 9 4 15,-3 1-1-15,-4 3 3 16,-4 2-9-16,-7 4-1 15,-3 7-18-15,-7 15 9 0,-11 25 3 16,4 19-1-16,-4 12-1 16,4 29-2-16,-4 34 0 15,0 25-4-15,4 28-2 16,-7 23-5-16,17-4 0 16,18-6-7-16,14-7-3 15,14-37-4-15,21-34-1 16,15-25 4-16,20-26 1 15,-6-12 2-15,-1-16 0 16,-13-22-42-16,-1-6-17 16,-13-13-67-16,-1-9-27 0,0-18-4 15</inkml:trace>
  <inkml:trace contextRef="#ctx0" brushRef="#br0" timeOffset="5092.572">3662 8291 220 0,'21'-47'85'0,"-3"19"-66"0,3-22 21 0,-11 28 7 0,1-6-5 15,3 9 2-15,0 9 0 16,-3 14 0-16,-4 11-24 15,-4 17-1-15,-6 2 2 0,-8 4-6 16,-3-4 2-16,-11 10-6 16,1-3-1-16,-4 0-6 15,6 3-1-15,1-7-1 16,4-5-2-16,10-11-2 16,10-2-1-16,18-3 2 15,7-13 0-15,4-12 1 16,11-1 2-16,16 1-3 0,16-1 0 15,2 17 1 1,4 5 0-16,-14 7-3 0,0 12 2 16,-7 4 3-16,-3-4 1 15,-15 4 12-15,-7-4 7 16,-10 1 0-16,-14-4 1 16,-11-3-3-16,-11 0-3 15,-10 0-5-15,-7 0-2 16,-15 6-9-16,-17 1 0 15,-10 2-1-15,-1-2 0 16,11-4 0-16,-7-6 2 16,11 0-3-16,-4-10 0 0,10-5-21 15,15-14-10-15,7-8-20 16,14-14-5-16,14-2-13 16,10-7-6-16,8-9-91 15</inkml:trace>
  <inkml:trace contextRef="#ctx0" brushRef="#br0" timeOffset="5345.378">3856 8022 324 0,'-7'12'123'0,"14"-9"-95"0,3 0 14 16,1-6-1-16,17-3-12 0,11-7 0 15,21-2-12-15,7-4-5 16,4 6-7-16,-22 1-4 0,43-4 2 16,-8 7-2-16,1 9-1 15,-7 6 1-15,-15 10 1 16,-3 9-39-16,-10 6-16 16,-1 10-25-16,-3-3-7 15,0-1-49 1</inkml:trace>
  <inkml:trace contextRef="#ctx0" brushRef="#br0" timeOffset="5631.092">5292 8326 304 0,'-4'-10'115'0,"1"7"-89"0,-1 0 12 15,1 3 1-15,-1 3-6 16,-7 4 3-16,4 2-7 15,-7 7-1-15,-3 9-15 16,-5 12-1-16,-6 23 1 0,0-4-7 16,-11 7-1-16,4-10-3 15,0 7-2-15,-4-4 1 16,7 1-1-16,7-7 0 16,4-3 2-16,7-13-23 15,0-5-11-15,0-10-21 16,0-7-9-16,3-9-84 15,4-6-53 1,0-6 87-16</inkml:trace>
  <inkml:trace contextRef="#ctx0" brushRef="#br0" timeOffset="5870.711">4755 8323 304 0,'-7'-10'115'0,"14"17"-89"0,8 2 19 0,-8-3 1 15,3 7-9-15,4 6-2 16,7 9-8-16,8 9-5 16,13 14-12-16,-10-1 2 0,3 6 4 15,0-6-8-15,4 7-4 0,-11-4-3 16,1 4 1-16,-1-4 1 16,0-3 1-1,-10-9-38-15,3-13-14 0,-4-12-25 16,1-13-7-16,3-6-74 15</inkml:trace>
  <inkml:trace contextRef="#ctx0" brushRef="#br0" timeOffset="6322.052">5514 8530 328 0,'-28'12'123'0,"28"-12"-95"0,3 6 9 0,8-6-2 0,10 0-7 15,7-6 3-15,11 6-6 16,3-9-1-16,11-4-13 15,14-3-7-15,7 1 0 0,0 2-1 16,-14 7 3-16,-7 3-3 16,-10 3 0-16,-12 0-47 15,-2 3-21-15,-1 0-88 16,-7 0-64 0,-7 0 90-16</inkml:trace>
  <inkml:trace contextRef="#ctx0" brushRef="#br0" timeOffset="6621.566">5800 8116 336 0,'-7'-41'126'0,"7"35"-98"0,0-1 14 0,0 7 0 15,0 10-9-15,0 12 3 16,0 12-9-16,0 7-4 16,0 6-13-16,0 9-2 0,0 13-1 15,0 10-3-15,3-4-1 0,4-3-1 16,4-9 1-16,3-4-11 16,0-5-4-1,4-13-27-15,-1-1-13 0,8-15-34 16,-7-6-16-1,-1 0-42-15</inkml:trace>
  <inkml:trace contextRef="#ctx0" brushRef="#br0" timeOffset="7401.98">6703 8207 244 0,'-7'-38'90'0,"10"16"-70"0,4-9 26 0,-3 18 5 16,-4 4-4-16,-4-1-1 15,1 4-14-15,-8 6-5 16,-6 9-16-16,-5 7 7 0,-16 9 2 16,-1-6-6-16,0 9-1 15,-3-6-5-15,6 0-3 0,8-6-5 16,11 3-2-16,9-1-4 15,12-8 1-15,10 6 5 16,18-4 2-16,7 4-3 16,3 3-1-1,4 3 1-15,0 6 2 0,3 9-2 16,0 10 0-16,1 4 7 16,-11-1 4-16,-4 0 1 15,-10-3 3-15,-11-3 2 16,-14 0 2-16,-11 6-4 15,-6-3 2-15,-8 0-5 16,-3-13 1-16,-4-5-5 16,-10-7-2-16,3-10-2 15,3-6 0-15,-6-6-4 0,7-9 0 16,7-7 1-16,10-6 2 16,7-3-3-16,11-6-2 15,11 3-1-15,14-10 0 16,3-12 3-16,7-3 0 15,8-19 1-15,9 6 0 16,12-3 0-16,-4-3 0 16,0-10 0-16,-14-3 0 15,-11 1 2-15,-17 9 1 16,-18 9-1-16,-18 15 1 16,-14 14-4-16,-7 15 0 0,-3 13-1 15,7 5 0-15,3 8-16 16,11 2-8-1,14 0-30-15,7-3-13 16,7-3-40-16,21 0-19 16,4 0-17-16</inkml:trace>
  <inkml:trace contextRef="#ctx0" brushRef="#br0" timeOffset="7702.973">7225 7420 264 0,'10'-54'101'0,"-2"45"-78"0,6 0 24 0,-7 9 5 16,10 9-1-16,-3 16 2 16,11 19-5-16,3 28 0 15,8 10-27-15,6 18 1 0,-3 32 2 16,0 2-11-16,-4 11-2 15,-3 8-7-15,-11-12-1 16,-11-12 1-16,-10-13 2 16,-7 0-5-16,-14-22-3 15,-7-16-48-15,-7-9-21 16,-4-22-33-16,4-12-12 16,6-19-40-1</inkml:trace>
  <inkml:trace contextRef="#ctx0" brushRef="#br0" timeOffset="8316.956">8742 7464 248 0,'39'-88'93'0,"-36"66"-72"0,-10 0 20 0,-3 16 7 0,-8 6-8 16,-3 9 1-16,-7 4-10 15,-8 15-2-15,-13 19-16 16,-4 22 8-16,-4 9 2 0,-2 13-5 16,-1 31-3-16,7 13-6 15,3 19-4-15,4 18-2 16,11-9 0-16,10 7-2 15,15-14-1-15,13-8 1 16,8-35 1-16,14-19-8 16,13-32-1-16,5-11-25 0,3-23-9 15,-4-19-58-15,-3-21-24 16,0-20-20 0</inkml:trace>
  <inkml:trace contextRef="#ctx0" brushRef="#br0" timeOffset="8798.49">9042 7808 280 0,'21'-28'104'0,"-7"22"-81"0,7 0 14 0,-10-1-1 16,3 7-4-16,0-3 3 15,-3 3-6-15,-8 3-1 0,-10 10-15 16,-11 3-3-16,-17 6-3 0,-21 3 5 15,-8 6 3-15,1 16-4 16,6 0-1-16,11 0-9 16,11-6-2-16,7 0-3 15,10-4 0 1,11-9 3-16,7 1 2 0,14-7 0 16,14 0-1-16,11 0-2 15,7-1 1-15,4 5 1 16,-1 5 2-16,-3 7-3 15,-4 2 0-15,0 14 1 16,-3-4 0-16,-7-3 11 16,-7-6 7-16,-11-10 8 15,-11-3 5-15,-10 0-11 16,-7-9-2-16,-7-3-8 16,-11-4-4-16,-14-2-3 0,-10-4-3 15,-8-3 1-15,4-3-1 16,4-6 0-16,7-3 0 15,10-1-14-15,7 1-3 16,7-4-42-16,11-3-19 16,14-5-78-1,14-1-77-15,11-3 81 16</inkml:trace>
  <inkml:trace contextRef="#ctx0" brushRef="#br0" timeOffset="9068.456">9073 7868 340 0,'-31'-9'126'0,"31"9"-98"0,-4-10 14 16,8 7 2-16,3-3-14 16,3-4-2-16,4-2-3 15,8-4-1-15,13 0-13 16,18-2-2-16,14 2-2 0,0 3-3 15,0 4-1-15,0 3-1 16,-4 15-2-16,1 1 3 16,-8-1 0-16,-10 10-39 15,-7 0-15-15,-7 3-35 16,-4 3-13-16,-7 6-53 16</inkml:trace>
  <inkml:trace contextRef="#ctx0" brushRef="#br0" timeOffset="9368.288">10012 8260 336 0,'-18'-25'126'0,"11"19"-98"0,0-4 17 0,4 7 1 15,-4 0-10-15,-4 3-1 16,-3 6-8-16,-11 4-3 0,0 5-13 15,-6 4 0-15,-8 0 0 0,0 9-4 16,0 7-2-16,4 5-5 16,0 11 0-16,-1 2 0 15,1 0 0-15,0-6-3 16,0-6 2-16,10-3-23 16,0-7-12-16,4-6-23 15,3-6-9-15,8-7-42 16,3-5-20-16,0-14 9 15</inkml:trace>
  <inkml:trace contextRef="#ctx0" brushRef="#br0" timeOffset="9613.209">9493 8222 360 0,'0'-15'134'0,"4"11"-104"0,6 8 14 0,1-1 0 16,3 6-14-16,0 4-2 15,4 9-10-15,3-4-1 16,0 11-10-16,4 2 0 0,0 7 0 16,-4 15-1-16,0 3-1 15,0-2-3-15,-3-1-2 16,-1-9-17-16,1 0-9 16,0-13-26-16,-1-6-12 15,4-6-28-15,1-13-12 16,-1-6-28-1</inkml:trace>
  <inkml:trace contextRef="#ctx0" brushRef="#br0" timeOffset="9826.283">10072 8367 340 0,'-7'3'129'0,"14"6"-100"0,3 0 0 16,-3-9-7-16,11 7-9 15,7-7 0-15,7 0-7 16,10-7-4-16,4 7-1 16,0-3-1-16,-4-3 2 0,-3 3-1 0,-8-3-1 15,-2 3-50-15,-5-1-24 16</inkml:trace>
  <inkml:trace contextRef="#ctx0" brushRef="#br0" timeOffset="10418.469">10971 7906 376 0,'-14'-29'140'0,"7"20"-109"0,0-4 5 0,4 7-5 15,-8 0-20-15,-7 3-4 16,-6 3-4-16,-12 3-3 0,-6 3 1 15,0 4 1-15,-1 5 3 0,8 4-2 16,7 6-2-16,7 3 0 16,7 4-1-16,7-1 0 15,7 4 0-15,10-1-3 16,11-3 2-16,8 7 1 16,6 0 0-16,4-1 4 15,-1 4 2-15,-2 6 0 16,-1 6 1-16,-3 4 5 15,-8-1 4-15,-6-9 3 16,-7 3 1-16,-8-9 0 16,-6-6 2-16,-8-7-8 15,-14-3-1-15,-10-6-7 16,-11-7-4-16,-3-2 1 16,3-7 0-16,7-3-1 0,4-3-2 15,7-7-2-15,3-8 1 16,7-8 1-16,8-8 0 15,10-7-3-15,10-3 0 16,19-3-1-16,13 0 0 16,11-3 3-16,3-6 2 15,1-1-2-15,-1-12 0 16,1-3 3-16,3 0 1 16,-11 3-1-16,-17 3-2 15,-15 3 1-15,-17 10-1 16,-10 12 0-16,-8 10 0 15,-7 12-5-15,-3 10 1 16,4 9-36-16,6 3-13 16,7 6-24-16,8 7-7 15,3 0-87-15</inkml:trace>
  <inkml:trace contextRef="#ctx0" brushRef="#br0" timeOffset="10706.242">11307 7664 280 0,'28'-66'107'0,"-11"48"-83"0,8-8 13 0,-14 20-1 16,-1 6-4-16,4 10 3 16,0 12 7-16,4 15 6 15,0 13-26-15,3 7 14 0,4 31 5 16,10 15-15-16,4 0-7 15,0-2-9-15,-8 21-5 16,-13-9 0 0,-15-16-1-16,-13-9-2 0,-15-13 1 15,-7-6-9-15,-3-9-3 16,-4-10-53-16,-3-6-21 16,-7-10-119-1</inkml:trace>
  <inkml:trace contextRef="#ctx0" brushRef="#br0" timeOffset="12027.738">11906 7213 280 0,'0'-35'107'0,"-3"29"-83"0,3 0-7 0,0-1-9 16,-4 1-8-16,-3 3 0 15,-7 0 6-15,-7 0 6 16,-11 0-6-16,-10 3 3 0,-8 0 2 15,-3 0-4-15,-6 0 1 16,-12-4-3-16,-21 1 0 16,-3-6-1-16,-4-1 0 15,-17-2 4-15,-15-4 5 0,4-3 2 16,-7-3 3-16,-14 1-6 16,7 2 1-16,-7-6-6 15,-11 6-2-15,7 3-2 16,-13-3-3-16,-8-3 1 15,7 0 1-15,-21 1-3 16,7-8 0-16,-14 1 3 16,-4-3 1-16,-3-1 1 15,-7 1 2-15,7-3-1 16,-21 2 0-16,10 1-3 16,-24 9 1-16,6-3-4 15,-20 15 0-15,3-2-1 16,-14 6 0-16,-7-1 2 15,0 7 2-15,-14 7-3 16,3-1 0-16,-3 9 1 16,-15 7 2-16,-38 13-1 0,-3 12-1 15,20 0-2-15,11 3 1 16,0 0-1-16,36 10-2 16,-8 21 5-16,42 13 1 15,-2 4-3-15,23-1-1 16,33 19-2-16,0 9 0 15,20 1 3-15,29 9 2 16,21 9 0-16,11-9-1 16,17-1-2-16,18 14 1 15,14-10-1-15,25-16 0 0,28 7 2 16,21 5 0-16,22-11 0 16,27-10 2-16,43-1 1 15,7 8 3 1,35-4-1-16,15-13 0 15,13-15-6-15,22 6 1 0,-75-34 4 16,124 37 5-16,21-9-3 16,-10-10 2-16,28-12-3 15,3-10 0-15,4-15-3 16,24 3 1-16,22-13-2 16,-11-6 2-16,11-6 0 15,17-13 1-15,22-6 0 16,17-15 0-16,14-10 0 0,4-13 0 15,28-18-2-15,14-17-2 16,18-5 1-16,11 6 1 16,2 3-1-16,8-6-1 15,-10-4 3-15,-4-15 0 16,-11-3 1-16,-18 9 0 16,-27-6-18-16,-26-28-7 15,-24 0 1-15,-21-1 1 16,-53-27 5-16,-32-1 3 15,-49-2 7-15,-56-13 2 16,-54 6 4-16,-46 0 3 16,-48-3 4-16,-65 22 5 15,-41 15 3-15,-75 10 2 0,-49 10-10 16,-53 5-5-16,-67 20-6 16,-50 18 1-16,-45 19-8 15,-39 22-4-15,-11 16-15 16,0 15-5-16,18 16-18 15,32 4-8-15,35-1-92 16,49-9-41 0,60-10 97-16</inkml:trace>
  <inkml:trace contextRef="#ctx0" brushRef="#br0" timeOffset="13513.788">3919 11480 268 0,'-21'31'101'0,"18"-24"-78"0,-1 2 6 16,4-9 0-16,4 0-5 16,-1 0 1-16,4 0-3 15,0 0 1-15,0 0-13 16,11-3 5-16,3 0 3 0,4-3-4 16,7-7 2-16,-1 0 0 15,5-5-1-15,2-4 1 16,1 0 0-16,-7 0-4 15,0 0 0-15,0-3-5 16,3 6 1-16,-7 3-3 16,11-3 2-16,10 1-2 15,4-1 2-15,11-6 2 16,-1-3 2-16,22-7 1 0,28-18 2 16,7-7-7-16,3-3-4 15,15 4-2-15,-1 12 1 16,-3 3-1-16,4 6 2 15,-4 7-4-15,-11 6 0 16,-13 3 3-16,3-3 1 16,3 3-1-16,-7-6-2 15,-13-7 1-15,-8-6 1 16,-7 4-1-16,-10 2-1 16,-11 4 1-16,-11 9 1 15,-10 3-3-15,-15 16-33 16,-9 6-14-16,-8 7-56 15,0-1-21 1,-4 0-46 0</inkml:trace>
  <inkml:trace contextRef="#ctx0" brushRef="#br0" timeOffset="21647.188">4540 12170 252 0,'4'-35'93'0,"-4"20"-72"0,3-1 14 0,1 7 2 16,-1-1-1-16,1 1 2 16,-4-1 0-16,-4 4 0 15,-3 6-20-15,0 6 5 0,-7 4 1 16,-7 9 3-16,0 6 3 15,-4 22-7-15,0 28-4 16,8 13-7-16,-4 9 0 0,-1 19-1 16,12 6 1-16,6-12-6 15,8-16-4-15,10-16-4 16,14-15 1-16,4-9 1 16,7-14 2-16,3-8 1 15,-14-10 1-15,-3-10-5 16,-7-2-1-16,-4-1-39 15,-7-6-17-15,-7-3-40 16,0 0-15-16,-4-3-55 16</inkml:trace>
  <inkml:trace contextRef="#ctx0" brushRef="#br0" timeOffset="22624.76">4681 12465 204 0,'-3'-7'77'0,"3"4"-60"0,0 0 10 0,0 3 1 16,0-3-3-16,0-3 0 16,0 3-1-16,0-4 0 0,3 1-13 15,1 0 4-15,3-1 5 0,0-2 0 16,4-7 0-16,3 4-2 16,0-4 1-16,3 0-6 15,5 1 0-15,-5 2-4 16,4 4 2-16,-3 3 0 15,3 9 3-15,4 6-3 16,-4 10-1-16,-7 6 2 16,-7 6 3-16,-3 7-4 15,-4 0-1-15,-4-1-2 16,1 1 2-16,-11 0-1 16,-4-1 2-16,4 4-6 15,0-3-1-15,3-1 0 16,4-2 2-16,0-7-3 0,4-3-2 15,3-3 0-15,3 0-1 16,8-3 0-16,6-4 2 16,15-2-1-16,-7-4 2 15,6-2-2-15,5-4 2 16,-1-3 0-16,-10 0 1 16,-1-3-5-16,-2-4-1 15,-8 7-35-15,-4-3-12 16,1-3-29-16,-4 6-11 15,-7 0-82 1</inkml:trace>
  <inkml:trace contextRef="#ctx0" brushRef="#br0" timeOffset="23000.635">5165 12320 260 0,'3'-37'96'0,"4"27"-75"0,4-2 17 0,-4 6 3 16,0-4-4-16,0 10 2 15,0 0-1-15,0 6 0 16,-3 7-20-16,-1 6 3 0,1 15 2 15,-1 7-6-15,1 6-2 16,-1-3-6-16,1 3-4 16,-1-9 0-16,1 6-1 15,-1-10-2-15,1 4-2 16,-1-7 1-16,5-3 1 16,-5-3-6-16,-3-3 1 15,0-3-45-15,-3-3-21 16,-5-7-55-16,8 1-24 15,0-7 17 1</inkml:trace>
  <inkml:trace contextRef="#ctx0" brushRef="#br0" timeOffset="23329.898">5482 12418 272 0,'0'-4'101'0,"0"4"-78"0,0 4 17 15,0-1 3-15,-7 6-8 16,-3 7 0-16,-8 3-5 16,-3 3-1-16,3-4-16 15,-7 11 5-15,4-4 3 0,4-3-11 16,2 0-3-16,5 3-5 0,3-7 1 16,3-5-4-16,4 6 0 15,4-7 1-15,3-2 0 16,7-1 0-16,4-3 2 15,3 1-1-15,4-4 2 16,-8 0-2-16,4 0-1 16,-3 0 3-16,-4 0 0 15,0 1-45-15,0-4-22 16,0 0-75 0,1 0-74-16,-5 0 76 15</inkml:trace>
  <inkml:trace contextRef="#ctx0" brushRef="#br0" timeOffset="23824.805">5525 12154 288 0,'-18'0'107'0,"18"0"-83"0,3-6 8 15,-3 6-2-15,11-3-5 16,0-3 2-16,-1-4-4 16,8 7 0-16,3-3-12 15,-3 3 4-15,3 3 3 0,-4 3-2 0,1 3 3 16,-7 3 1-16,-8 4 2 15,1 3-3-15,-4-1-2 16,-4 1-3-16,1 0-1 16,3-1-3-16,-7-5-1 15,3 5-5-15,1-2-3 16,-1 6 0-16,4-4-1 16,4 1-3-16,3 0 2 15,0-1 1-15,0-2 0 16,3 0 0-16,4-4 0 15,0-9 0-15,4 6 2 16,-4-6-1-16,0-6 2 16,4 6-22-16,-7 0-7 15,-8 0-38-15,4 0-16 0,0 0-57 16,7 6-74 0</inkml:trace>
  <inkml:trace contextRef="#ctx0" brushRef="#br0" timeOffset="24172.038">5884 11982 320 0,'0'-7'121'0,"14"11"-95"0,1 11 20 0,-8 1 4 16,7 6-8-16,7 6 0 16,0 7-8-16,4 5-1 15,3 14-19-15,-10 18 3 0,-1 3 3 16,-3-3-9-16,-3 3-1 16,-8-2-6-16,-6 11-1 15,-8-2-1-15,-6-10 1 16,-1-9-2-16,0-13-1 15,-3-13-32-15,4-5-16 16,6-10-27-16,4-13-11 16,3-9-46-16,4-16-18 0,4-6 35 15</inkml:trace>
  <inkml:trace contextRef="#ctx0" brushRef="#br0" timeOffset="24663.416">6149 11753 260 0,'0'-10'99'0,"3"7"-77"0,5-3 18 0,-5 6 4 15,1 0-3-15,3 0 0 16,0 0-7-16,0 0-4 16,0 0-16-16,0-3 2 0,0 3 4 15,3 0-7-15,1 0-2 16,3 3-2-16,4 3 1 16,3-3 1-16,-7 7 3 15,0 6-1-15,0-4 2 16,-7 4-2-16,-7 6 2 15,-7 0-4-15,-3 3-1 16,-1 3-6-16,-3-3-3 16,3 3 0-16,-3 0-1 15,4 1 0-15,3-1 2 0,3-3-1 16,8-3-1-16,3 0 5 16,10-6 4-16,1-4-1 15,10-2 1-15,4-1-3 16,0 0 1-16,-4-2-4 15,-3-1-2-15,-4 0-5 16,-4 0-2-16,-2-2-52 16,-1-1-24-16,-7 0-137 15</inkml:trace>
  <inkml:trace contextRef="#ctx0" brushRef="#br0" timeOffset="26255.625">9271 11734 168 0,'-39'0'66'0,"22"-3"-52"0,-8 3 10 0,14 0 2 15,1 3-2-15,-4-3 3 16,3 6-2-16,0-3 2 16,1-3-15-16,3 0 0 0,3 0-1 15,1 7-2-15,3-7 2 16,3 0 3-16,4 0 1 16,11 0 3-16,17-7 3 15,25 4-2-15,18-12 0 31,31-10 1-31,43-22 0 16,56-26-5-16,46-8-1 0,39-4-6 16,35-9-3-16,35-12-2 0,15-10 0 15,-128 40-2-15,121-18 2 0,-29 13-2 16,-109 31-1-16,-64 9 1 16,43-13-1-16,-57 20 0 15,4-7 2-15,-39 10-23 16,-8 3-11-16,-23 6-34 15,-26 9-16-15,-6 1-64 16</inkml:trace>
  <inkml:trace contextRef="#ctx0" brushRef="#br0" timeOffset="27114.258">10111 12399 208 0,'-4'-22'79'0,"4"12"-61"0,0 1 12 15,4 3 4-15,-4-1-3 16,3 1 4-16,1 0-4 16,-1 0 1-16,-3 6-18 15,0 0 7-15,7 6 6 0,0 10 2 16,-3 15 3-16,-1 7-6 15,-3 5-2-15,0 1-9 16,-3 7-4-16,-1-1-6 16,-3 3-4-16,4 0 0 15,-4-3 1-15,3-6-1 16,1-3 2-16,-1-9-4 0,1-11 0 16,-1-2-39-16,4-3-18 15,0-10-23-15,0-6-8 16,4-6-56-1</inkml:trace>
  <inkml:trace contextRef="#ctx0" brushRef="#br0" timeOffset="27546.578">10488 12427 288 0,'0'-19'110'0,"0"16"-86"0,0-3 18 0,0 3 1 0,0 3-6 16,0 0 1-16,0 0-10 15,-3 3-5-15,-4 6-13 16,-4 16-2-16,-3 3-1 0,-4 7-1 16,-3 3-1-16,0-1-1 15,0 4 2-15,3 6-3 16,7 6-2-16,11-3 0 15,11-2 1-15,7-11-3 16,6-9-2-16,5-12 4 16,2-7 3-16,1-18 5 0,10-13 2 15,4-9 6-15,0-4 1 16,-4-2-3-16,-10 2 1 16,-18-2-9-1,-14-7-2-15,-14 0-1 16,-10-3 0-16,-5 3-5 0,-2 6-1 15,-1 7-24-15,4 9-7 16,3 12-22-16,7 10-5 16,11 7-25-16,7 2-12 15,7 1-46 1</inkml:trace>
  <inkml:trace contextRef="#ctx0" brushRef="#br0" timeOffset="28087.894">10820 12273 268 0,'3'-18'101'0,"1"8"-78"0,3 1 15 0,0 6 4 15,-4-1-5-15,4 1 2 16,1 6-4-16,-5 10 1 16,-3 9-20-16,0 25 0 0,-3 6-2 15,-5 1 1-15,1-4 1 16,0-3-2-16,0-3-1 15,4-7-3-15,-1-2-1 16,1-10-1-16,3-6 0 16,0-4-4-16,3-5-1 15,4-7 3-15,4-3 1 16,3-6-3-16,4-7-3 16,3-3 2-16,3 4 0 15,-2-4-1-15,-1 7-2 16,0 9 1-16,-3 0 1 15,-4 9 1-15,0 1 1 16,-4-1-2-16,-3 10 1 0,1-3-2 16,-5-4-1-16,1 1-21 15,-1-4-11-15,-3-3-26 16,0-3-9-16,0 1-21 16,4-1-10-16,-1 3-49 15</inkml:trace>
  <inkml:trace contextRef="#ctx0" brushRef="#br0" timeOffset="28450.257">11190 12214 304 0,'11'22'115'0,"3"-7"-89"0,14 23 19 0,-10-16 4 15,3 16-14-15,4 2 0 16,3 7-11-16,-4-3-3 15,-2 0-12-15,-5 0-3 0,-3-3-2 0,-7 0-2 16,-7-7-2-16,-7 1-4 16,-7-7 0-16,-7 0-49 15,-7-9-19-15,-4 0-79 16,0-7-50 0,4-2 87-16</inkml:trace>
  <inkml:trace contextRef="#ctx0" brushRef="#br0" timeOffset="28778.276">9811 11932 224 0,'3'-13'85'0,"1"4"-66"0,3-4 16 0,-4 4 6 0,4-1-2 15,-3-2 4-15</inkml:trace>
  <inkml:trace contextRef="#ctx0" brushRef="#br0" timeOffset="28959.944">9835 11875 542 0,'-14'32'37'0,"-7"11"-7"0,-7 11-8 15,0 8-3-15,-4 20-4 16,4 15-1-16,3 3-6 15,7-5 0-15,8-1-3 16,6 3 0-16,11-13-6 16,15-8-1-16,16-17 3 15,12-12 1-15,3-15-27 16,-4-7-12-16,-3-16-44 0,3-12-18 16,4-10-54-1</inkml:trace>
  <inkml:trace contextRef="#ctx0" brushRef="#br0" timeOffset="29558.365">11444 11985 252 0,'-18'0'93'0,"15"-3"-72"0,-1 0 11 16,4 3 1-16,0 0-9 15,4-7-2-15,3 1-1 16,4-3-1-16,-1-1-11 16,4 1 1-16,4 3 3 0,0 2 4 0,-1 4 2 15,1 7 1-15,-4 5 0 16,-3 4 4-16,-8 3 2 15,-3 3-5-15,-3-3 0 16,-5 6-6-16,-2-7-1 16,-1 1-8-16,-3 0-2 15,4-3-2-15,-1-1 1 16,0-2-2-16,4 6-1 16,4-4-2-16,3-2 1 15,7 0 1-15,4-1 2 16,3-3-1-16,7-2 2 15,7 2 0-15,4-3 1 16,0-2-2-16,-1-4-2 16,-6 0-15-16,-7 6-7 0,-4-3-42 15,-4 3-16-15,-6 7-104 16</inkml:trace>
  <inkml:trace contextRef="#ctx0" brushRef="#br0" timeOffset="30850.327">2596 13728 200 0,'-7'-31'74'0,"4"25"-58"0,-4 6 14 0,3 0 3 15,1-4-2-15,-1-2 2 0,1 6-3 16,-1-3 1-16,1 3-17 16,-4 9 7-16,0 23 3 0,-11 31 3 15,-7 15 3-15,1 32-1 16,-1 31 2-16,0 31-13 15,-7 26-3 1,-3 24-7-16,10-2-3 0,15-13-2 16,13-10 0-16,15-30-4 15,7-26 0-15,10-32 1 16,7-21 2-16,11-22-21 16,0-19-7-16,0-16-51 15,-4-21-22-15,-13-20-62 16</inkml:trace>
  <inkml:trace contextRef="#ctx0" brushRef="#br0" timeOffset="31496.683">2935 14286 192 0,'-3'-37'74'0,"6"18"-58"0,1-3 16 16,-1 6 2-16,1 7-4 15,-1-4 2-15,4 1-7 16,4 2-1-16,3 1-13 16,11 3 7-16,13 3 4 0,1 6 4 15,14 9 2-15,-7 16-2 16,3 20 1-16,1 14-4 0,-18 7-2 15,-8 0-5-15,-10 10 0 16,-14 8-3-16,-10 1 0 16,-11-6-5-16,-8-10-3 15,-16 3-2-15,-1-15-3 16,3 2-2-16,-2-8 1 16,9-1 1-16,8-9 2 15,14-7-3-15,3-2-2 16,11-7-1-16,14-6 3 15,18-6 4-15,14-10 6 16,10-3-7-16,-3 0-1 16,14 0-1-16,-3-3 0 15,3 10 2-15,-7-1 3 0,-4 1-4 16,-13-1-1 0,3-3-33-16,-4-2-15 15,-14 2-12-15,4-6-1 0,-4-6-28 16,7-4-10-16,-6 1-25 15</inkml:trace>
  <inkml:trace contextRef="#ctx0" brushRef="#br0" timeOffset="31886.553">3884 14023 312 0,'11'-9'118'0,"-4"9"-92"0,3 9 17 0,-3-3 1 15,7 10-11-15,4 12 0 16,0 19-9-16,-1 32-5 16,-2 5-11-16,-1 4-3 0,-11 25 1 15,-3 9-3-15,-10-6-2 16,3-3 2-16,-4 3 2 0,4-12-4 16,0-17-1-16,3-18-9 15,4-12-2-15,0-16-36 16,7-20-14-1,4-14-86-15,3-20-59 16,0-9 86-16</inkml:trace>
  <inkml:trace contextRef="#ctx0" brushRef="#br0" timeOffset="32184.976">4445 14512 336 0,'0'6'126'0,"0"4"-98"0,-11 5 10 0,4-5-3 16,-3 6-11-16,-8 2-2 16,-14 11-4-16,-3 2 1 15,-4 7-10-15,-10 5 8 0,3 1 3 16,11 0-10-16,3-3-3 16,14 0-5-16,15-4-2 15,13-2 1-15,12-1 1 16,2-2-3-16,1-1 0 15,3 0 1-15,0-2 0 16,1-1-3-16,-8-6 2 16,4-3-39-16,-1-10-18 15,1 0-36-15,7-9-17 16,-8 0-28-16</inkml:trace>
  <inkml:trace contextRef="#ctx0" brushRef="#br0" timeOffset="32696.002">4650 13891 248 0,'-7'-28'93'0,"10"16"-72"0,8-14 14 0,-4 17 0 15,-4 0-9-15,8-1-1 16,-1 1 3-16,1 9 3 16,-4 9-17-16,4 1 7 0,-4 15 6 15,0 3-4-15,3 3 1 16,-3 1-4-16,0 2-3 15,-3 1-3-15,-4-1-1 16,0-3-3-16,-7-2-1 16,-4 5-1-16,1 1 0 15,-1-7-2-15,1 0-1 16,3 0-6-16,-1 4-1 16,5-4 1-16,3 10 0 0,7-7 1 15,7-3 2 1,7-6-1-16,8-6 2 15,9-1 0-15,8-5 3 0,7-1-3 16,-18 1-2-16,-3-1 0 16,-4 0 1-16,-3 4-47 15,-7 0-20-15,-8-1-29 16,4-3-9-16,-3-2-53 16</inkml:trace>
  <inkml:trace contextRef="#ctx0" brushRef="#br0" timeOffset="33300.874">5288 14685 264 0,'-7'0'101'0,"7"0"-78"0,0 0 6 16,0 0 0-16,7 0 2 0,0 6 3 15,7-6-5-15,15 0-1 16,13-6-15-16,11 2 1 0,7-2 0 16,-4 0-5-16,1 3-1 15,-1 0-4-15,-10-1-1 16,0 4 1-16,-7 0 0 15,-8 4-2-15,-6-1-2 16,-7 3-30-16,-4 0-13 16,-7 1-20-16,-11-1-8 15,1-3-68 1</inkml:trace>
  <inkml:trace contextRef="#ctx0" brushRef="#br0" timeOffset="33582.988">5602 14199 284 0,'7'-38'107'0,"-3"29"-83"0,3 5 10 16,-7 4 2-16,7 4-2 16,0 2 1-16,7 9 4 15,-7 20 2-15,0 12-22 16,-3 6-2-16,-1 13-2 0,-3 0-8 15,0 9-2-15,-3 16-3 16,-4-3 1-16,-4 3-2 16,-7-13 2-16,4 1-7 0,4-4 1 15,3-6-26-15,3-13-10 16,8-12-18-16,6-16-7 16,8-9-93-1</inkml:trace>
  <inkml:trace contextRef="#ctx0" brushRef="#br0" timeOffset="33987.792">6308 14255 208 0,'7'-53'79'0,"3"34"-61"0,4-3 21 15,-3 13 5-15,0-1-7 16,3 4-2-16,0 6 0 15,3 6 3-15,-6 13-21 16,0 22 6-16,-8 21 1 0,-6 7-8 16,-4 3-4-16,-8 13-7 0,-6 12-2 15,0 1-1-15,3-8 1 16,4-8-4-16,0-7 0 16,7-9-17-16,4-9-8 15,3-17-19-15,7-11-10 16,7-14-94-1</inkml:trace>
  <inkml:trace contextRef="#ctx0" brushRef="#br0" timeOffset="34408.11">6872 14111 308 0,'-25'-7'115'0,"8"17"-89"0,-11 9 3 0,17-7-2 0,-3 16-7 16,-14 20 3-16,-1 14-4 15,-2 10 0-15,2 7-10 16,-2 21 6-16,10 7 2 0,10-10-3 16,14-6 0-16,15-3-4 15,7-13-1-15,10-6-5 16,18-16-1-16,11-18 1 15,6-20 2-15,1-15-1 16,-8-15 2-16,1-17 2 16,-4-5 5-16,-7-20-2 15,-11-15 1-15,-17-3-3 0,-18-7-1 16,-14-9-5-16,-11-15-1 16,-14 2-1-16,-17 10 1 15,-15 13-7-15,-6 15-1 16,10 16-12-16,14 12-3 15,0 13-23-15,18 12-10 16,7 4-19-16,10 9-7 16,15 9-76-1</inkml:trace>
  <inkml:trace contextRef="#ctx0" brushRef="#br0" timeOffset="34901.934">7624 14026 220 0,'-29'-53'85'0,"22"21"-66"0,-3 4 19 15,6 22 5-15,4 3-9 16,0 12 0-16,7 16 7 16,0 16 4-16,4 19-24 15,-1 34-1-15,-6 9 1 0,-4 4-10 16,-4 12-1-16,-3-3 3 0,-3-13 1 16,-4-15 1-16,3-19 4 15,4-12-9-15,7-20-3 16,7-15-2-16,7-12-1 15,7-20-2-15,4-15 1 16,14-13-2-16,7-9-1 16,7 4 1-16,3 8-1 15,-7 10 0-15,-6 6 0 16,-4 19 2-16,-11 10 3 16,-7 15-2-16,-3 9-2 15,-4 4 0-15,0-4 1 16,0 1-25-16,0-13-12 15,0-7-20-15,0-8-6 16,0-7-29-16,4-7-12 0,3-5-30 16</inkml:trace>
  <inkml:trace contextRef="#ctx0" brushRef="#br0" timeOffset="35250.217">8336 13631 324 0,'-10'16'121'0,"13"-1"-95"0,4 32 16 0,0-12 1 16,7 18-9-16,7 16 1 15,4 3-7-15,0 26-3 16,0 18-13-16,-1 0-1 0,-3 15 0 16,-3 7-4-16,-7-6-2 15,-8-10 0-15,-6 4-1 16,-11-7-2-16,-8-16-2 16,-2-18-21-16,-1-16-9 15,4-22-16-15,7-9-6 16,3-10-10-16,4-13-1 15,7-15-81-15</inkml:trace>
  <inkml:trace contextRef="#ctx0" brushRef="#br0" timeOffset="35713.297">9603 13546 264 0,'-7'-12'101'0,"3"6"-78"0,-7 6 9 0,8 9 0 16,-8 0 0-16,-6 20 3 15,-12 18-6-15,-9 37-1 16,-12 17-15-16,-6 40 1 0,-1 19 2 15,4 25-6-15,8 6-1 16,9-3-5-16,12-3-1 0,17-16-1 16,14-31-2-16,24-22-2 15,22-12 1-15,11-23-26 16,3-15-9-16,0-22-31 16,10-19-10-16,5-15-63 15</inkml:trace>
  <inkml:trace contextRef="#ctx0" brushRef="#br0" timeOffset="36721.422">9853 14183 156 0,'0'0'60'0,"0"-3"-47"0,4-4 13 0,-4 7 0 16,3-3 1-16,1-3 3 15,-1-3-1-15,1-1 2 16,-1 1-17-16,1-1 1 0,3-5 8 16,0 2-6-1,3-2-2-15,5-1-2 16,6-3-3-16,0 3 1 0,4 4 0 16,3 9 3-16,4 9 4 15,6 10 1 1,1 9-2-16,-4 15 0 0,-10 26-1 15,-7 10 0-15,-15-4-4 16,-10-3 0 0,-10-3-7-16,-8 9-3 0,-7 0 1 15,-7-3 2-15,-6-6-2 16,-5-10 0-16,4-9-1 16,0-6-2-16,11-9 1 15,10-7 1-15,11-3-8 16,14-7-1-16,14-2 4 15,15-4 1-15,9-2 4 0,8-4 1 16,7 0-4-16,7 0 1 16,4 0 2-16,-8-3 3 15,-6 3-4-15,-12-3-1 16,-6 0-35-16,-7 0-15 16,-4 0-12-16,0 0-4 15,0-3-81 1</inkml:trace>
  <inkml:trace contextRef="#ctx0" brushRef="#br0" timeOffset="37170.039">10732 13970 280 0,'10'-38'104'0,"-3"19"-81"0,4 4 14 0,-4 15 1 16,3 9 0-16,1 13 2 15,-4 9-11-15,-3 16-3 16,-8 19-15-16,-7 28-2 0,-3 0 1 16,-3-3-4-16,-4 10-1 15,-1 5-5-15,1-6 0 16,4-12 0-16,6-9 2 15,0-17-3-15,8-8 0 16,3-14-34-16,3-11-17 16,4-11-15-16,4-11-7 15,0-10-63-15</inkml:trace>
  <inkml:trace contextRef="#ctx0" brushRef="#br0" timeOffset="37484.195">11053 14337 248 0,'14'-32'93'0,"-7"20"-72"0,3 2 18 16,-10 10 23-1,0 13-16-15,-3 9-9 16,-8 3-9-16,-6 6-16 16,-8 4 1-16,-10-4 3 0,-11 0 5 15,-4-2 2-15,1-1-8 16,3-3-4-16,7 0-2 15,11 0-1-15,10 3-7 16,11 4 0-16,18-1-1 0,10-3 0 16,14 7-3-16,4-7 2 15,4-3 3-15,-1-6 1 16,-3 0-4-16,-4 3-1 16,-7-4-39-16,-3-5-15 15,-4-4-18-15,-3-2-5 16,-1-7-65-1</inkml:trace>
  <inkml:trace contextRef="#ctx0" brushRef="#br0" timeOffset="37950.466">11201 13725 228 0,'-11'-19'85'0,"11"13"-66"0,4 3 19 16,-1-3 5-16,8 6-11 15,3-4-3-15,7-2 0 16,4 6 2-16,3 6-17 15,-3-2 7-15,-1 14 6 0,-2 8-4 0,-12 5 1 16,-3 6-4-16,-3 4-3 16,-8-3-5-16,-3-7 0 15,-3 4-7-15,-1-7-1 16,0-3 0-16,1-3 0 16,3-3-7-1,3-4-2-15,4 4 2 0,7 0 1 16,4 0 2-16,6 3 0 15,5 0 0-15,2-7 0 16,5 4 2-16,2-9 1 16,5-1 1-16,-1-3 0 15,0-2-11-15,-3-4-5 16,-4 0-38-16,0 0-15 16,-3 3-115-16</inkml:trace>
  <inkml:trace contextRef="#ctx0" brushRef="#br0" timeOffset="38628.701">11910 14531 240 0,'-21'0'90'0,"17"0"-70"0,-3 3 17 16,7-3 4-16,0 3-13 15,7 0-1-15,7 0-3 16,4 1 2-16,10-4-14 0,21-4 6 0,15-2 5 16,7 0-10-16,-1 0-2 15,-6 6-7-15,-8 0-3 16,-7 3 0 0,-10 3 1-16,-7 3-17 0,0 1-4 15,-11-4-22 1,-3 4-9-16,-4-1-26 0,0-3-10 15,0-3-27 1</inkml:trace>
  <inkml:trace contextRef="#ctx0" brushRef="#br0" timeOffset="38927.768">12809 13825 272 0,'4'-31'101'0,"-4"25"-78"0,3 6 17 16,1 6 3-16,3 3-6 15,4 13 3-15,-1 13-7 16,1 6-3-16,-4 9-16 16,-4 6-2-16,-3 13 1 0,-3 22-7 15,-4-3-1-15,-4-6-3 16,-3 2 1-16,0 4-2 15,0 0 2-15,3-4-22 16,4-11-9-16,4-17-24 16,6-9-9-16,1-6-72 15,3-16-57-15,3-16 75 16</inkml:trace>
  <inkml:trace contextRef="#ctx0" brushRef="#br0" timeOffset="39347.558">13363 14145 256 0,'4'-44'96'0,"-8"35"-75"0,-3 3 19 0,4 3 4 16,-4 3-16-16,-4 3-4 16,-7 6-5-16,-6 4-3 0,-8 15-8 15,-7 9 4-15,-3 20 3 0,3 9-1 16,7 0 2-16,4-1-5 15,10 8 1-15,11 2-3 16,18 0 0-16,21-6-5 16,14-13-1-16,6-12 3 15,5-15 1-15,6-7-1 16,11-22 1-16,4-26-2 16,-4-11 2-16,-7-4 7 15,-10-6 5-15,-15-6-3 16,-14-16 1-16,-17-19-8 15,-25 0-3-15,-25-6-3 16,-14-16-3-16,-7-6-2 16,-4 19 1-16,-3 16-1 0,4 27-2 15,10 10-4-15,14 22-2 16,15 13-28-16,13 12-13 16,14 16-13-16,12 9-3 15,6 0-96 1</inkml:trace>
  <inkml:trace contextRef="#ctx0" brushRef="#br0" timeOffset="39842.034">13899 13653 224 0,'-7'-35'85'0,"7"17"-66"0,0 2 23 16,4 7 8-16,-1 5-11 16,-3 4 0-16,8 4 0 15,-1 14 0-15,0 14-21 16,0 24 9-16,-4 26 4 0,-3 6-8 15,-3 12-3-15,-1 22-9 16,1-6-5-16,3-19 8 16,0-12 2-16,3-16-5 0,4-13-2 15,4-15-5 1,6-13-1-16,8-15 1 0,10-7 2 16,8-12-3-16,3-13-2 15,-1 0 2-15,-2-6 0 16,-4 3-1-16,-8 10-2 15,-2 9 1-15,-5 9 1 16,-6 6-1-16,0 7 2 16,-4 3 0-16,0 0 1 15,0-3-16-15,0 6-6 16,4-6-33-16,-1-7-15 16,1 1-20-16,-4-4-10 15,0 1-60 1</inkml:trace>
  <inkml:trace contextRef="#ctx0" brushRef="#br0" timeOffset="40185.538">14616 13305 324 0,'-4'6'123'0,"15"19"-95"0,10 32 18 0,-7-32 1 15,7 12-8-15,4 10 0 16,3 16-7-16,0 34-2 16,4 13-17-16,3 22 3 15,8 18 2-15,-5-2-6 0,-6 18-2 16,-11-9-5-16,-17-19-4 15,-15-13 0-15,-10 0-1 16,-4-9-38-16,-6-15-14 16,-8-17-27-16,-3-11-9 15,-8-20-18-15,1-6-7 16,3-16 0 0</inkml:trace>
  <inkml:trace contextRef="#ctx0" brushRef="#br0" timeOffset="41972.928">15254 12910 216 0,'-28'-19'82'0,"10"10"-64"0,-10 2 4 0,10 1-3 0,-10 0-4 16,-11 3 4-16,-6 3-9 15,-5 6-1-15,-6 0-5 16,-8 4 2-16,-13 5 0 0,-12-2-2 15,5 6-3-15,-8-1 0 16,-14 1-1-16,-7-3-3 16,4-3 2-16,-4-1 3 15,-14-3 1-15,-4 1 3 0,1-1 3 16,-8 1 0-16,-3-4 2 16,4-3-2-1,-8-3 0-15,-10 0-5 16,10 0-1-16,-7 0 1 0,-10 0 2 15,7 0-3-15,-11 0 0 16,-3 6 1-16,3-2 2 16,-14 2-3-16,7 3-2 15,-7 1 0-15,-10 5-1 16,10 1-3-16,-11 0 2 16,12-1 1-16,-5-5 0 15,-6 5 0-15,17-2 0 16,-11-7 0-16,4 4 2 15,7-7-3-15,-10 0 0 0,7 3 1 16,-4-3 0-16,-46 4 0 16,18 2 2-16,-4-3-1 15,11 10-1-15,-4-7 1 16,-6 10 1 0,3-9-3-16,-15 5-2 0,19-12 2 15,-15 7 2-15,22-10 0 16,-8-10-1-16,4 7 1 15,10-12-1-15,-6-4 0 16,13 9 0-16,-6-5 0 16,-4 5 0-16,10 1 0 15,-17 6 0-15,11 3 0 16,-1-3 2-16,-10 9-3 16,18 0 0-16,-25 7-1 15,24 9 0-15,-13 6 2 0,10 6 2 16,21 10-1-16,-4-3 2 15,-2 0-2-15,23-1-1 16,5 1 1-16,-8 0 1 16,18 6-1-16,14 3-1 15,4 13-2-15,3 0 1 16,7-7 1-16,14-6 0 16,18-3-3-16,7 3 2 15,14-3 1-15,0 4 0 16,11 21-3-16,10 9 2 15,0 4 1-15,8 12 0 16,10 25 4-16,10 7 2 0,11-7 0 16,7 16-1-16,15 6-6 15,-1-2-1-15,11-4-2 16,24 9 3-16,8-6 0 16,13-12 1-16,4-4 0 15,22 7 2-15,20-13 1 16,1-16 1-16,28 4 0 15,10-1 0-15,21 1-2 16,8-13-2-16,10-15 1 16,21-4 1-16,11-19 3 15,7-6 2-15,25-9-3 16,0-13-3-16,20 7 0 16,29-10 1-16,-3-9 3 15,6-4 2-15,26 1-3 16,13-1-1-16,-7-9-1 0,-3 1 1 15,18-4-2-15,20-4-1 16,8-5 3-16,-1-7 0 16,1 1-1-16,-7-4-2 15,3-9 1-15,14-1 1 16,0-11-1-16,4-17-1 16,-4-9 7-16,-10-12 3 15,-8 15-1-15,8 1 0 16,0 8-5-16,-18 1-3 15,-21-4 0-15,-8-8 1 16,-2-14-1-16,-36 1 2 16,3 6-9-16,-35-4-1 0,-14-18-5 15,-35-12-3-15,-11 2 4 16,-31 1 2-16,-43-23 5 16,-39-8 4-16,-31-4 1 15,-32-32-1-15,-32-2 1 16,-35-38 1-16,-46 6 3 15,-21-19 2-15,-25 4-1 16,-35 6 1-16,3 9 5 16,-21 31 2-16,-7 10-5 15,4 13-3-15,-11 15-3 16,18 25-3-16,10 16-26 16,4 6-10-16,17 7-125 15,26-1-69-15,-8 10 102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3:17:48.88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1154 6730 192 0,'7'-28'74'0,"0"9"-58"0,0-13 16 0,-4 17 2 15,1-7-4-15,3 0 2 16,-4-3-3-16,1 9 0 15,-4 0-16-15,0 7 8 0,-7 6 2 0,-4 15 2 16,-10 29 2-16,-4 19-6 16,-10 12-1-16,-4 31 6 15,8 29 4-15,-15 31-8 16,3 25 0-16,5 41-7 16,2-9-1-16,19 15-8 15,17-22-2-15,17-25-2 16,15-12 1-16,3-26-2 15,22-24-1-15,13-23 3 16,8-21 0-16,-18-17-1 16,-7-14-2-16,-7-14-37 15,-15-9-17-15,-2-15-72 0,-1-16-30 16</inkml:trace>
  <inkml:trace contextRef="#ctx0" brushRef="#br0" timeOffset="739.149">4593 6745 228 0,'-7'-34'85'0,"7"21"-66"0,0-12 19 0,4 13 3 15,3-4-6-15,3 0 2 16,8 4 3-16,14 24 2 15,-4 17-22-15,11 21 8 0,14 22 5 16,0 44-4-16,10 13 0 16,-17 40-7-16,-4-6-4 15,-14 28-8-15,-13-9-2 0,-26-19-2 16,-14 3-1-16,-6-9-1 16,-1-22 2-16,4-22-5 15,-11-19-1-15,11-22-18 16,-1-9-5-16,8-16-16 15,-4-13-5-15,11-15-12 16,11-3-4-16,6-16-56 16,11-16-23-16,18-22 22 15</inkml:trace>
  <inkml:trace contextRef="#ctx0" brushRef="#br0" timeOffset="1434.106">6071 6902 176 0,'11'-40'66'0,"-4"11"-52"0,4-24 14 0,-8 18 5 15,4-12 5-15,0 0 6 16,-3 0-1-16,-1 10 0 16,-3 9-23-16,-3 12 6 0,-11 19 4 15,-11 38-1-15,-14 31 1 16,-10 28-9-16,-4 44-2 15,-4 32-7-15,-6 25 0 16,-4 31-5-16,7-13-2 16,25-6-2-16,20-18 0 15,30-32-2-15,13-28 2 16,28-29-4-16,29-15 0 0,7-16-28 16,-4-15-13-16,7-16-49 15,4-13-19-15,-11-12-38 31</inkml:trace>
  <inkml:trace contextRef="#ctx0" brushRef="#br0" timeOffset="1864.654">9469 6429 308 0,'-11'-44'115'0,"36"16"-89"0,17-4 19 0,-17 23 4 16,21 18-3-16,21 10 3 0,7 19-5 16,0 40-3-16,0 26-22 15,-4 34-7-15,-6 25-4 16,-15 6-4-16,-13 16-1 0,-19-13 1 16,-13 10 2-16,-8-12-1 15,-6-11 0-15,-4-14-14 16,-4-7-7-16,-3-16-27 15,-8-22-10-15,-6-12-14 16,-7-16-4-16,-11-15-45 16,4-17-18-16,3-18 22 15</inkml:trace>
  <inkml:trace contextRef="#ctx0" brushRef="#br0" timeOffset="2731.502">2166 2271 252 0,'-18'-72'96'0,"15"72"-75"0,-15 35 25 0,11-10 8 15,-7 31-13-15,-4 19-3 16,-6 32-14-16,3 12-4 15,-4 3-12-15,-7 19 8 0,4-9 4 16,0-28-2-16,3-7 2 16,-3-19-5-16,3-15-1 15,7-16-6-15,4-16 0 16,4-15-5-16,10-19 0 16,7-29-3-16,10-33-1 0,8-23 1 15,14-47 0-15,14-22 0 16,32-53 0-16,3 13 0 15,3-1 2-15,8 26-6 16,0 27 1-16,-21 48 1 16,-11 41 3-16,-14 40 9 15,-8 41 5-15,-16 19-3 16,-8 25-2-16,-7 28-1 16,-7 7-1-16,-7 2-2 15,-11 23-1-15,-10-4-1 0,-3-9 2 16,-8-6-3-1,-3 6 0-15,3-12-39 0,7-29-15 16,0-13-39 0,1-27-14-16,6-22-67 15</inkml:trace>
  <inkml:trace contextRef="#ctx0" brushRef="#br0" timeOffset="2912.011">2120 2726 376 0,'53'62'140'0,"0"-49"-109"0,32-13 2 0,-36-13-6 15,36-5-15-15,17-1-2 0,-3-3-3 16,10 0 0 0,4 3-4-16,-11 10-59 0,-10-4-25 0,0 10-80 15</inkml:trace>
  <inkml:trace contextRef="#ctx0" brushRef="#br0" timeOffset="3766.952">5666 2644 260 0,'10'-22'99'0,"1"25"-77"0,-1 26 24 15,-3-4 8-15,-3 25-8 16,-4 22 0-16,-4 10-17 16,-6 24-8-16,-8 1-12 15,-6-1 3-15,-15-8 3 0,-4-1-1 16,8-6 2-16,0-13-7 16,14-12-1-16,14-13-4 15,14-9-3-15,17-13 0 16,19-9-1-16,6-12 0 15,15-16 2-15,6-20-1 16,15-14-1-16,-1-4 3 0,-13-9 2 16,-7-1 0-16,-19-5 2 15,-13-4-2-15,-14 3 2 16,-18 4-2-16,-25 6 2 16,-24 9-4-16,-11 10-2 15,-4 9 0-15,1 0-1 16,3 15-3-16,7 7 0 15,14 4-3-15,21-1-1 16,18-6 4-16,14-10 1 16,18-12-1-16,25-13 2 15,17-9 1-15,3-15 0 0,5-10 4 16,-8-7 5-16,3 10-1 16,-17 0 3-16,-21-3-4 15,-32 0-2-15,-10 6 0 16,-29-3-1-16,-28 10-2 15,-28 11-2-15,3 23-4 16,-14 16 0-16,7 18-27 16,25 16-11-16,32-6-37 15,35-6-12-15,32-4-82 16</inkml:trace>
  <inkml:trace contextRef="#ctx0" brushRef="#br0" timeOffset="4353.464">10037 3190 240 0,'21'-38'90'0,"-14"19"-70"0,0-9 15 15,-4 19 0-15,-3-10 6 16,-3 6 5-16,-8-2-8 15,-10 2-3-15,-14 7-19 16,-15 6 3-16,-17 9 4 0,0 20-6 0,-3 24-2 16,-15 22 0-16,-10 10 1 15,0 15 2 1,13 10 3-16,26-4-11 0,28-8-6 16,38-26-2-16,43-16 0 15,28-21-1-15,43-7 2 16,3-19 0-16,3-2 3 15,-6-4-21-15,-25-3-9 16,-22 3-37-16,-20 3-16 16,-25 4-107-1</inkml:trace>
  <inkml:trace contextRef="#ctx0" brushRef="#br0" timeOffset="6169.252">1697 7859 220 0,'7'-4'85'0,"-4"-2"-66"0,-3 3 12 15,0 0 1-15,0 0-4 16,-3-3 1-16,-1-1-1 15,1 1 0-15,-4 0-15 16,-4-1 8-16,-3 4 5 0,-7 3-5 16,-7 3 0-16,3 4-6 0,-3 5 1 15,3 4-5 1,-7 0 1-16,-6 12-7 16,2 16-3-16,1 6-1 0,-4 3-1 15,7-3 0-15,11 1 0 16,7-11 0-16,11-2 0 15,10-7-3-15,7-3 2 16,11-6 1-16,3-6 0 16,3-6 2-16,1-7 1 15,0-6 3-15,7-7 1 16,7-6 1-16,-8-18 2 16,5-19-3-16,3-10 1 15,-11-6-3-15,-3 3 0 16,-4-9-1-16,-10-19 0 15,-8-7-2-15,-10-2-2 0,-7-10 1 16,-14-15-1-16,-11 8 0 16,-3 20 2-1,3 12-1-15,0 26-1 0,4 8 1 16,7 20 1-16,7 12-3 16,3 12-2-16,8 17 2 15,6 11 2-15,8 23 4 16,7 31 4-16,3 10-2 15,3 34-2-15,-2 28 0 16,-5-6-1-16,-6 22 0 16,-4-16 0-16,0-21-2 15,3-23 1-15,5-15-4 0,2-20 0 16,8-21-15-16,0-16-6 16,-1-9-47-16,1-16-19 15,3-15-96 1</inkml:trace>
  <inkml:trace contextRef="#ctx0" brushRef="#br0" timeOffset="7204.832">6473 7743 244 0,'-10'-22'93'0,"6"3"-72"0,-3-9 14 0,4 12 2 16,-1-6-4-16,1 3 1 0,-4 0 0 16,0 4 2-16,-4-1-20 15,4 3 4-15,-11 1 3 0,4 2 1 16,-3 7 1-16,-1 6-10 15,-3 10-4-15,-4 9-2 16,0 9 1-16,-10 7-5 16,0 3-3-16,0 3-4 15,-4 3-1-15,7 0 2 16,11 3 2-16,7 0-2 0,10-6 0 16,11-10 1-16,7 1 2 15,4-13-3-15,3-10 0 16,11-8 3-16,-11-14 3 15,7-12-2-15,4-9 0 16,3-4 5-16,4-9 3 16,3-12-4-16,4-26-2 15,-3-5 0-15,-5-4-1 16,-6-19-2-16,-4-15-2 16,-13 2 1-16,-5 10 1 15,-10-9-1-15,-7 3-1 16,-3 22 1-16,2 18 1 15,-2 20-3-15,-4 15 0 0,3 28 5 16,-3 35 2-16,0 28-2 16,3 6-1-16,4 35 5 15,0 28 3-15,0 10-6 16,0 27-3-16,4 1 1 16,6-10 0-16,11 0-1 15,7-15 1-15,4-26-15 16,0-15-5-16,-4-25-44 15,-3-19-18-15,-8-22-124 16</inkml:trace>
  <inkml:trace contextRef="#ctx0" brushRef="#br0" timeOffset="8183.866">2582 7316 264 0,'-7'-19'101'0,"4"16"-78"0,-1 0 24 15,4 3 5-15,-3 0-10 0,-1 6-2 16,1 7-3-16,3 3 2 15,0 6-22-15,0 28 2 0,0 9-1 16,0 7-4-16,0 0 2 16,3-6-7-16,1-4-1 15,-1 0-4-15,1 4-1 16,-1-4-1-16,1-9 1 16,-4-6-9-16,0-13-3 15,0-12-48-15,-4-13-22 16,-3-3-110-1</inkml:trace>
  <inkml:trace contextRef="#ctx0" brushRef="#br0" timeOffset="8390.817">2261 7617 308 0,'-3'10'115'0,"10"-1"-89"15,10 10 27-15,-6-13 9 0,7 3-15 16,10 1-3-16,11-1-16 15,10-2-6-15,11-1-12 16,4-3-4-16,-1-3-2 0,-3 0-2 16,-11 0 1-16,4 0-31 15,-7-3-13-15,4-3-54 16,3-7-22-16,-8-3-38 16</inkml:trace>
  <inkml:trace contextRef="#ctx0" brushRef="#br0" timeOffset="9188.031">7183 7407 308 0,'-15'0'115'0,"8"0"-89"0,4 0 12 0,-1 0 1 0,1 0-3 15,-8 3 0-15,4 3-2 16,0 4 1-16,0-1-19 15,4 4 4-15,6-1 1 0,4-2 6 16,7-7 4-16,11-3-6 16,14-9-1-16,14 2-11 15,10 1-3-15,-3 0-4 16,0 6 1-16,-14 0-6 16,-4 3-1-16,-17 0-16 15,0 0-4-15,-1 0-58 16,-2-3-27-16,9 7-102 15</inkml:trace>
  <inkml:trace contextRef="#ctx0" brushRef="#br0" timeOffset="9772.055">3704 10743 288 0,'7'-81'110'0,"4"40"-86"0,-4-12 22 0,-4 34 6 16,1 3-15-16,-1 7-1 16,1 18-1-16,0 16 2 15,3 13-20-15,-4 18-3 0,4 23 0 16,-7 15-2-16,0 3 1 15,0 10-5-15,0 18-3 16,0-6-2-16,4-9-3 16,-1-4 3-16,4-5 0 15,0-10-17-15,0-19-7 16,-3-13-56-16,6-27-25 16,5-26-75-16</inkml:trace>
  <inkml:trace contextRef="#ctx0" brushRef="#br0" timeOffset="10392.049">4519 10558 320 0,'0'-62'121'0,"4"43"-95"0,-4-9 25 15,-4 12 4-15,-6 10-18 16,-5 2-6-16,-9 11-10 15,-5 12-3-15,1 2-10 0,-14 14-3 0,0-1 1 16,3 1-3-16,-7-4 0 16,7 7-3-1,7 0-1-15,15 2 1 0,3 10 0 16,7 7-3-16,14-1 2 16,7-2 1-16,3-10 0 15,8 3-3-15,3-7 2 16,4-2 1-16,10 0 0 15,11-1 0-15,11 10 0 16,-8 13 0-16,4 6 0 16,-17-4 2-16,-12 1 1 15,-10-6 12-15,-13-7 5 16,-16-10 3-16,-13 1 1 16,-14-6-13-16,0-7-7 0,-11-6 0 15,7-6-1-15,0-7-1 16,-3-6-2-16,3-6 1 15,7-6-1-15,11-10-3 16,7-6 2 0,7-13-1-16,21-25 0 0,7-15 0 15,15-13-2-15,27-28 5 16,8-16 1-16,10-3-3 16,7-19 1-16,4 7 0 15,-15 24 0-15,-20 23 2 16,-18 18 1-16,-29 23-1 15,-20 8 1-15,-15 29-4 0,-14 16-2 16,-10 12-16-16,-18 9-7 16,7 17-29-16,0 15-12 15,14-4-29-15,14 1-10 16,4-6-40 0</inkml:trace>
  <inkml:trace contextRef="#ctx0" brushRef="#br0" timeOffset="10842.736">2776 12236 320 0,'-14'-3'121'0,"21"-1"-95"0,4-5 11 16,3 3 0-16,4-4-10 15,13 1 1-15,33-4-2 0,17-2-1 16,14-4-14 0,36 0 0-16,17 0 2 0,35-6 4 15,22-6 2-15,38-4-6 0,8 1 0 16,21 3-10-16,3-7-2 16,-18 0 1-16,1 7 1 15,-25 6-1-15,-39 3-2 16,-18 6-41-16,-35 4-20 15,-21 2-57-15,-39 10-26 16,-31 7 0 0</inkml:trace>
  <inkml:trace contextRef="#ctx0" brushRef="#br0" timeOffset="11262.371">3545 12615 324 0,'7'-28'121'0,"1"12"-95"0,6 1 16 0,-7 8 1 16,3 7-4-16,1 7 1 15,3 8-10-15,-7 10-4 16,0 16-15-16,-7 16-2 0,-3 11-2 15,-4 1-1-15,-1 0-1 16,-6-6-3-16,4-3 1 16,3-7-2-16,3-3 2 15,4-9-51-15,7-13-19 16,4-9-123 0</inkml:trace>
  <inkml:trace contextRef="#ctx0" brushRef="#br0" timeOffset="11484.423">3955 12728 424 0,'-11'0'159'0,"8"-3"-124"0,-1 6-2 16,4-3-10-1,-4 3-13-15,-3 3-5 16,0 1-3-16,4-1-1 15,-4 0-4-15,3 4 2 0,1-1-28 16,3 0-10-16,0 1-36 16,7-1-15-16,3-2-58 15</inkml:trace>
  <inkml:trace contextRef="#ctx0" brushRef="#br0" timeOffset="11786.235">4399 12330 368 0,'-7'-22'137'0,"0"16"-106"0,4-1 13 0,3 7-2 16,0 0-15-16,-4 10-3 15,0 12-8-15,-3 12 0 0,0 13-9 16,0 6 0-16,0 7 0 0,0 6-1 15,4 12-1-15,-1 1-6 16,4-7 1-16,4-9 2 16,3-13 3-16,3-6-26 15,4-13-11-15,11-19-33 16,0-2-11-16,-1-23-90 16,8-12-44-1,0-9 105-15</inkml:trace>
  <inkml:trace contextRef="#ctx0" brushRef="#br0" timeOffset="12310.053">4882 12283 348 0,'11'-28'129'0,"-7"18"-100"0,-4 1 18 0,0 6 0 16,-4-1-19-16,-7 4-3 16,-6 4-6-16,-1 5-1 15,-3 4-9-15,-7 2-3 0,0 10-2 16,-11 4 0-16,0 5 0 15,7-3-5-15,0 7 1 16,11-7-2-16,11-2 0 16,6-4 0-16,11-3 0 15,11-4 0-15,14 1-2 16,-4 3 3-16,7 0 2 16,7 3 0-16,4-6-1 15,4 9 1-15,3 4-1 16,-18 5 8-16,-3 1 7 0,-15 9 6 15,-10-6 2-15,-10-4-4 16,-11-2-1-16,-7-7-6 16,-4-6 0-16,0-10-7 15,-7-2-3-15,1-1-1 16,6-9 1-16,0-9-3 16,8-4-2-16,-5-15 2 15,12-16 0-15,6-6-2 16,11-6 2-16,4-13-1 15,14-7-2-15,3-15 0 16,14 7 3-16,15 9 0 16,-15 6 1-16,0 15 0 15,-6 7 2-15,-22 10-1 16,-7 8 2-16,-18 14-4 0,-10 5 0 16,-14 10-28-16,-1 3-10 15,5 7-45-15,-8 2-19 16,-3 10-80-1</inkml:trace>
  <inkml:trace contextRef="#ctx0" brushRef="#br0" timeOffset="12897.302">3387 13794 256 0,'0'-25'96'0,"3"12"-75"0,4-2 28 15,-3 5 6-15,3 1-14 16,3-4-3-16,-3 1-9 16,11-4-1-16,10 7-16 15,8-1 4-15,9 10 2 0,5 0-4 16,6 10 2-16,-13 9 0 0,-1 9 2 16,-3 13 3-16,-15 6 2 15,-6 9-6-15,-11-6 0 16,-7-3-6-16,-10 7 1 15,-8-11-5-15,-3-2-2 16,-11 0-2-16,7-10-3 16,4-9-2-16,4-3 1 15,2 0-1-15,15-7-2 16,4-2 0-16,10-4 3 16,7-3 0-16,4 0 1 15,3 1 0-15,0-1 0 16,-3-3-3-16,3 0 2 15,1 0 1-15,6 0 0 0,-7-7 2 16,7 1 1-16,8-6-26 16,-8-4-11-16,7-3-38 15,-3 0-15-15,0 0-75 16,-4 10-62 0,-3 0 92-16</inkml:trace>
  <inkml:trace contextRef="#ctx0" brushRef="#br0" timeOffset="13200.206">4304 13763 368 0,'-11'-3'140'0,"11"3"-109"0,0 3 7 0,4-3-3 16,-1 3-14-16,4 0-2 16,0 3-9-16,1-3-4 15,-1-3-3-15,0-3 0 0,3-3 0 16,1-3 1-16,-4-1 2 16,0 4-3-16,-4 3 0 15,-3 3-1-15,0 3 1 16,0 3-62-16,0 0-26 15</inkml:trace>
  <inkml:trace contextRef="#ctx0" brushRef="#br0" timeOffset="13947.949">4861 13565 260 0,'11'-12'96'0,"-4"5"-75"0,7-2 14 0,-7 0 3 0,0 2 0 16,0-5 2-16,-3-4-7 16,-4-3 0-16,0-3-19 15,0 0 7-15,0 0 6 0,-11 4-4 16,-3-1 1-16,-4 6-7 15,-3 10 0-15,0 6-6 16,0 10 1-16,0 12-5 16,-7 6-2-16,6 7 0 15,1-1 1-15,7-2-5 16,11-7-1-16,6 4 0 16,8-11 2-16,6-8 3 0,4-10 2 15,8-6 3-15,-1-13 1 16,7-6 1-16,4-6 0 15,-7 6 2-15,-8 3 2 16,-6 10-1-16,-7 12 4 16,-8 13-9-16,-6 12-1 15,-4 10-5-15,-4 15-3 16,4 19-3-16,3-9-1 16,1 0 2-16,3-10 2 15,3-6-22-15,1-6-11 16,-1-10-52-16,1-6-21 15,0 3-110 1</inkml:trace>
  <inkml:trace contextRef="#ctx0" brushRef="#br0" timeOffset="15004.833">4445 15149 312 0,'-7'-10'115'0,"10"4"-89"0,1-3 12 16,-4 9 1-16,0 0-10 16,0 0-2-16,4 0-2 15,-1 0-1-15,1 3-13 16,-1 0 4-16,-3 0 3 0,0 0-8 16,0 0-1-16,0-3-1 15,0 3 0-15,0 0-2 16,-3 7-1-16,-4 6-3 0,-1 6-2 15,5-1 1-15,3-11-1 16,0 6-7 0,3-13 0-16,1 3-54 0,7-15-24 15,3-7-94 1</inkml:trace>
  <inkml:trace contextRef="#ctx0" brushRef="#br0" timeOffset="15506.471">5126 14587 300 0,'-4'-18'112'0,"8"8"-87"0,-4-2 24 16,0 5 6-16,-4 1-11 15,-3 3-2-15,-3 3-8 16,-4 3-1-16,-8 6-19 16,-2 7 5-16,-1 3 4 0,-7 19-8 15,4 15-3-15,3 10-3 16,8 12 1-16,-1 3-1 0,0 7 0 15,11 3-1-15,14-7 0 16,18-15-2-16,14-6-1 16,14-20 1-16,7-21 1 15,-4-19-3-15,1-22-1 16,-4-12 1-16,-7-1 0 16,-18 4 6-16,-14 3 6 15,-14 3-2-15,-14 6 2 16,-11 6-14-16,-28 4-5 15,-10 15 7-15,-11 4 4 16,10 8-8-16,1 1-4 16,13 0-25-16,1-6-9 15,13-7-46-15,12-6-21 16,6-6-108-16</inkml:trace>
  <inkml:trace contextRef="#ctx0" brushRef="#br0" timeOffset="18180.525">3482 14769 268 0,'-18'-6'101'0,"11"3"-78"0,0 0 22 0,4 0 6 15,-4 3-1-15,0 0 3 16,-1 0-7-16,5 0-4 16,-1 0-23-16,1 0-3 0,6-7-1 15,8-2 0-15,17-7 1 16,18-3-4-16,11 1-2 0,3 2-2 15,-8 3 0-15,1 4 0 16,0 3 2-16,-14 3 1 16,-7 6 1-16,-7 3 2 15,-4 6 2-15,-14 4-5 16,-4 0-1-16,-3-4-4 16,-3 7-1-16,-4-3-1 15,-4-4 0-15,4 1-2 16,0 3-2-16,0-1-2 15,0 1 1-15,3 3-1 16,4 0 0-16,4-1 0 16,3 4 0-16,4-3 2 15,10 0 0-15,3 0-3 16,1 0 2-16,3-1 1 0,1 4 0 16,-5 0 0-16,-6 0 2 15,-11 3 5-15,-7 0 4 16,-4 1-4-16,-10 2 1 15,-10-3-5-15,-1 0 0 16,0-3-1-16,-3-3 1 16,0 6-2-16,-11-3-1 15,0 0 1-15,4-4-1 16,0-2-22-16,10-3-8 16,7-7-45-16,11-3-18 15,7-12-111 1,4-1-68-16,3-2 123 15</inkml:trace>
  <inkml:trace contextRef="#ctx0" brushRef="#br0" timeOffset="20400.124">5362 14305 352 0,'-3'-9'0'0,"-4"-4"27"0,3 7 10 15,-3 0-4-15,0-1-2 16,-4-2-3-16,-3 0 0 16,-3-1-15-16,-12-2 3 0,-2-1 2 15,-12 1-4-15,-10-4 0 16,-10 0-4-16,-1 1-1 15,15 2-1-15,-60-6 0 16,-11 10 2-16,-11 6 4 16,-28 9-6-16,4 16-2 0,-32 15-3 15,7 29 0-15,-14 13 0 16,0 12 1-16,14 25-5 16,8 12 1-16,13 1 4 15,18 28 2-15,42-7-5 16,28-9 0-16,57-3-3 15,57-16-2-15,55-21 9 16,61-23 4-16,63-28-2 16,57-25-2-16,24-25 4 15,-17-22 2-15,7-12-2 16,-25-16 0-16,-3-13-3 16,-40-28 1-16,1-3-4 15,-21-6-2-15,-36-19 6 0,-35-13 5 16,-39-3-4-16,-31-28 0 15,-46 6-4-15,-54 7-1 16,-38 12-1-16,-49 34-2 16,-22 42-4-16,-35 30 0 15,7 20-25-15,22 24-10 16,31 1-29-16,39-4-10 16,35 7-108-1</inkml:trace>
  <inkml:trace contextRef="#ctx0" brushRef="#br0" timeOffset="22142.707">8227 13713 208 0,'3'-26'77'0,"1"11"-60"0,-1-4 17 0,1 13 6 16,3-7-12-16,-4 1-1 15,1-1-5-15,-4 1-2 0,0 2-10 16,-4-2 2-16,1 8 4 0,-1-2-4 16,-3 3 1-16,0-3-4 15,0 6 0-15,0 0-3 16,4 0 1-16,-4 0-2 16,3 0 2-16,1 0-2 15,-1 0 2-15,1 0-2 16,-1-3 0-16,0 3-1 0,1 0 0 15,-4 3 4-15,-4-3 3 16,-3 9-2-16,-7 13 2 16,-11 6-2-16,-7 19 2 15,-10 26-4-15,0-1-2 16,3 9 0-16,3 13-1 16,8 16 0-16,3 0 2 15,11-4-1-15,7-2 0 16,14-1-3-16,14-12 1 15,22-6-2-15,13-22-1 16,7-20 3-16,8-21 2 16,6-22 0-16,15-22 0 15,0-18 5-15,-4-7 6 16,-14-7-6-16,-18-5-1 16,-17-7-1-16,-18-3 2 0,-28 12-3 15,-25 10-2-15,-14 16-2 16,-3 19-3-16,-4 15-4 15,-11 25 0-15,8 6 0 16,10-2 2-16,21-10-21 16,15 3-7-16,20-13-23 15,15-2-6-15,6-7-22 16,5-6-7-16,6-7-62 16</inkml:trace>
  <inkml:trace contextRef="#ctx0" brushRef="#br0" timeOffset="22416.933">8625 14148 336 0,'-14'0'126'0,"11"-3"-98"0,3 3 6 0,0 0-4 15,7 0-6-15,3 0 1 16,5 0-10-16,13-3-2 16,11-3-7-16,13 0-6 0,5-4-1 15,-1 1 5-15,-3 2 2 16,-7 1-20-16,-4 3-10 16,-3 0-50-16,0 3-22 0,0-6-49 31</inkml:trace>
  <inkml:trace contextRef="#ctx0" brushRef="#br0" timeOffset="24484.762">3732 7084 216 0,'15'-12'82'0,"-12"2"-64"0,1 1 18 0,-1 2 2 16,4 1-5-16,-3-3 3 16,-1-1-5-16,-3-2 1 15,4-7-18-15,-4 7 7 0,0-4 3 16,-4 3 5-16,1 4 5 15,-8 3-8-15,-3 2-1 16,-11 8-5-16,-10 11-1 16,-4 23-4-16,-14 18-1 15,7 7-4-15,4 15 1 16,0 13-4-16,3 19 1 16,7-3-3-16,4-1 0 15,14 7-1-15,14-6 0 16,10-13-2-16,19-16 1 15,13-15-2-15,22-10 2 0,6-12-2 16,1-16 2-16,-4-12 0 16,7-20 1-16,-11-18 2 15,1-22 3-15,-22 3 2 16,-17 4 1-16,-25 2 2 16,-21 10 2-16,-11 3-9 15,-28 9-4-15,-14 7-2 16,-14 15-1-16,3 10 0 15,7 9 0-15,15 0-16 16,20-3-4-16,26-10-58 16,13-2-27-16,25-20-115 15</inkml:trace>
  <inkml:trace contextRef="#ctx0" brushRef="#br0" timeOffset="25419.051">8054 7106 272 0,'-7'-41'101'0,"7"26"-78"0,3-1 20 0,1 10 5 15,3-4-8-15,4 4 1 16,6-3-6-16,4-4 1 0,11 4-20 16,18-4 6-16,17-3 2 0,7 10 1 15,-4 0 2-15,-3 3-2 16,-3 3 0-16,-11 3-6 16,-15 3 1-1,-16 7-2-15,-19 6-2 0,-10 6-8 16,-11 6-3-16,-6 0-1 15,-8 1 0-15,-3 5-2 16,3-5-2-16,4-4-2 16,10 0-1-16,11-3-1 15,14-3 3-15,11 0-2 16,6 0 1-16,8 0 2 0,3 6 0 16,4 10 0-16,0 6 2 15,-4 3 5-15,-17 6 4 16,-11-3 0-16,-14-3 3 15,-7 0-5-15,-14-3-3 16,-8-6-3-16,-13-1-3 16,-11 1 1-16,-7-7 1 15,7 7-10-15,7-10-4 16,7-6-43-16,7-3-18 16,8-3-62-16,2-4-27 15,5-2-20 1</inkml:trace>
  <inkml:trace contextRef="#ctx0" brushRef="#br0" timeOffset="27809.014">9578 13440 296 0,'-14'-10'112'0,"3"20"-87"0,-13-1 11 0,13-3 0 0,-7 4-9 16,-3 2-1-16,-4 1-6 15,4-1 0-15,7-2-11 16,11-4 1-16,13-6 3 0,18-6-1 16,8-10 3-16,13-3 1 15,18 1-1-15,4-1-1 16,-4 16 1-16,-11 6 1 16,-10 6-1-16,-11 7 4 15,-10 3 2-15,-14 3-5 16,-11 0 1-16,-11-4-8 15,-3 1-1-15,-4 3-6 0,1-6-2 16,6-1-2-16,4 1-2 16,7 3 0-1,11 0 3-15,10 15 0 0,3 7 1 16,8 9 0-16,0 4 0 16,-4-1 0-16,0-6 2 15,-6 3 8-15,-8-3 5 16,-11 0 2-16,-10 3-1 15,-14-3-6-15,-18 3-2 16,-17-3-2-16,-15-9-1 16,8 0-6-16,-4-10 1 15,-11-3 0-15,-7-3 2 16,1-9-3-16,10 2 0 16,14-12-10-16,10 4-5 0,15-7-47 15,10-7-19-15,22-5-145 16</inkml:trace>
  <inkml:trace contextRef="#ctx0" brushRef="#br0" timeOffset="29739">9292 5874 228 0,'-32'-22'88'0,"18"12"-69"0,-3-2-5 0,10 3-5 0,-4-7-6 16,-3 6 1-16,-4-2 2 15,-6-1 3-15,-5 4-4 16,-6 3 1-16,-7-1 1 0,-11 4 1 15,-7 0 0-15,0-3-2 16,0 0-1-16,0-1-3 16,-7-2-2-16,-14 0 1 15,-4-7-1-15,0 6 6 16,1-2 4-16,-15-4-1 16,-14 4 2-16,0 5-6 15,-3-2-3-15,-18 3 1 16,-7 6 0-16,-4 3-1 15,-17 3 1-15,10 4 0 16,0 2 1-16,-21 1 0 0,15 2 2 16,-1-2-3-16,-17 3 0 15,17-7 3-15,-10 3 1 16,-11-2-6-16,14 2 0 16,-18 1-1-16,8-4 2 15,3 1-3-15,-17-4 0 16,17 3 1-16,-4-2 2 15,1-4-1-15,14-3-1 16,-18 6 1-16,7-6-1 16,-28 0 2-16,-4 0 1 15,15 0 1-15,17 0 2 16,-18 3-5-16,29-3-1 16,3 10 0-16,-10-1 2 0,14 7-3 15,14-4 0-15,-4 7 1 16,-3-3 2-16,14 3-1 15,7-4-1-15,-7 13-2 16,3 7 1-16,15 6 1 16,6 6 2-16,-13 3-3 15,3 0 0-15,11 0 1 16,10 0 0-16,4 1-3 16,3 2 2-16,11 13 1 15,3 22 2-15,25-4-3 16,7 1 0-16,18 3 1 15,14 21 2-15,14 4-3 16,11-6 0-16,6 9 1 0,1 28 2 16,3-12-1-1,-7-4 2-15,0 20-4 16,0-4-2-16,-3-9 2 0,7 15 2 16,3-2 2-16,7-17 1 15,4-2 4-15,0 6 5 16,17 0-7-16,18-13-1 15,14-9-1-15,-3 9 2 16,6 0-5-16,8-12-1 16,10-13 0-16,11 4 2 15,-7-1-1-15,14 0 2 16,21-15 0-16,-3-10 3 16,28-15 1-16,6-7 3 0,15-12-3 15,18-7 1-15,0-9-3 16,24 0 0-16,-7-6-6 15,22 3 1-15,3-12 2 16,10-1 1-16,22-9 1 16,-15-9 2-16,26-1-5 15,13-12-1-15,-10-6 0 16,21-13 0-16,7-6 2 16,-14-12 1-16,17-7-4 15,-6-3 1-15,-18 6 0 16,10 7 2-16,-17-4-3 15,-7-3-2-15,-18-12-3 16,-7-6-1-16,-21-4-1 16,-7 10 2-16,-36 3 4 0,-3-10 1 15,-10-12-2-15,-29 9 2 16,-18 7 3-16,1 3 1 16,-8-4-4-16,-17-2 1 15,-10-10 0-15,-5 3 2 16,5 0-1-16,-4 1-1 15,-4-20 3-15,-14-9 0 16,-11-3-1-16,-13-7-2 16,-8-18-2-16,-13 3 1 15,-15-10 1-15,-11-15 0 16,-17 10-3-16,-17-1 2 16,-29-6 1-16,-36 18 2 15,-16 11 1-15,-40 2 3 0,-17 7-5 16,-25 9-1-16,-11 21-2 15,-3 8 0-15,0 18 0 16,25 3-2-16,13 3-30 16,8 10-13-16,25 12-119 15</inkml:trace>
  <inkml:trace contextRef="#ctx0" brushRef="#br0" timeOffset="73290.724">29789 10743 284 0,'35'-50'107'0,"-18"28"-83"0,8-6 2 0,-14 9-6 16,3-9 6-16,-4 0 9 16,-2 3-2-16,-12 3 1 15,-14 6-19-15,-13 10 2 0,-12 9 1 16,-6 3-4-16,-18 10 2 0,-18 6-3 15,-10 6 0 1,-7 3-3-16,-29 13-1 0,-14 9 3 16,-13 35 3-16,-19 13 0 15,12 5 1-15,-5 32-6 16,11 3-2-16,32-9 0 16,36 6 0-16,38-6-4 15,49-13-3-15,43-6 0 16,35-10 1-16,50 1 3 15,27-10 2-15,-41-32-3 16,130-21-1-16,10-35-1 16,29-18 1-16,-4-16-2 15,-3-16 2-15,-4-22-4 16,-11-38 0-16,-20-15 3 16,-5-53 3-16,-34-19-4 0,-25-29-3 15,-39-18 1-15,-57 18 0 16,-55 35-2-16,-89 22 2 15,-64 35-1-15,-74 34 0 16,-70 43 0-16,-56 36-2 16,-29 30 3-16,21 23 0 15,68 25-8-15,73 0-4 16,64-4-48-16,49 1-20 16,46-10-67-16,29 3-28 15,17-3 35 1</inkml:trace>
  <inkml:trace contextRef="#ctx0" brushRef="#br0" timeOffset="75198.556">28617 12668 236 0,'18'-37'88'0,"-14"18"-69"0,-4-6 6 0,0 9 0 0,-4-6-3 16,-3-3 4-16,-11-3-1 16,-13 9 0-16,-19 0-14 15,-10 7 0-15,0 6 0 0,-10 6-2 16,-11 6 2-16,-11 9-2 15,0 11 2-15,0 8-6 16,-10 10-3-16,-14 12 5 16,3 35 5-16,7 10-2 15,14-4 2-15,18 9-7 16,25 7-1-16,31-12 0 16,36-17 2-16,52-2-1 15,26-19 0-15,55-16-1 16,15-19 0-16,35-16-2 0,0-15 1 15,11-16-2-15,-32-18-1 16,-36-20 3-16,-34-2 0 16,-33-16 1-16,-41-16 0 15,-47-19-5-15,-42 13 1 16,-39 6-2-16,-42 19 0 16,-17 21-3-16,-22 23 1 15,18 19-3-15,28 12 0 16,28 13-38-16,28 12-18 15,18 16-99 1</inkml:trace>
  <inkml:trace contextRef="#ctx0" brushRef="#br0" timeOffset="75901.388">28646 14164 232 0,'35'-56'88'0,"-28"24"-69"0,0-12 13 0,-4 19 2 16,-6-3-3-16,-4-3 2 15,-11-4-3-15,-13 7-1 16,-26 3-16-16,-13 9 3 0,-8 7 2 15,-21 9-4-15,-21 12 0 16,0 17-6-16,-21 8 0 16,-21 23 1-16,-11 9 2 0,-35 47 1 15,-4 12 0-15,-17 39-4 16,10 14 0-16,-7 29-3 16,36 1 0-16,35 5 1 15,38-15 1-15,50-7-1 16,39-9-1-16,60-16-1 15,45-9 2-15,54 6-3 16,35-15 0-16,42-16 3 16,14-32 1-16,21-28-3 15,26-34-1-15,-1-28 1 16,21-35 2-16,-10-35-3 16,-15-12-2-16,-27-34 0 15,-19-41-1-15,-34-51-3 16,-47-34 0-16,-45-43-3 15,-60-45 1-15,-60-15-2 0,-46 37 2 16,-68 44 1-16,-66 38-1 16,-17 50 1-16,-8 56 0 15,25 44 3-15,-25 29 0 16,56 31-19-16,61 12-7 16,59 7-164-1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3:18:23.89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1288 6827 184 0,'17'-38'68'0,"-6"7"-52"0,3-29 10 16,-7 32 4-16,4-6 2 15,-1-1 3-15,-3 10-2 16,0 6 2 0,-7 19-4-16,-3 19-1 0,-8 28-2 0,-3 13 0 15,-7 9-2-15,-4 41 1 16,-3 15-2 0,-7 38 0-16,3 16-10 0,7 40-2 15,1-15-7-15,6 15-2 16,14-21-2-16,15-35-2 15,10-19 1-15,7-9 1 16,11-19-1-16,7-19 2 16,-11-15-4-16,1-16 0 15,-8-16-37-15,0-13-16 16,-7-11-35-16,-7-17-14 16</inkml:trace>
  <inkml:trace contextRef="#ctx0" brushRef="#br0" timeOffset="861.356">1859 7868 180 0,'-7'-9'68'0,"7"-1"-52"0,0-5 12 0,0 5 5 16,0-2-6-16,0-4-1 15,0-3 5-15,-3 3 5 0,-4 4-19 16,-4 2 8-16,-3 10 3 0,0 4-7 16,-7 11 1-16,-4 7-7 15,-7 10-1-15,0 15-4 16,8 18-1-16,-5 4-3 16,1 0-1-1,11-3-3-15,2 3-2 0,5-3 3 16,10 0 0-16,7-7-1 15,11-8 1-15,6-11-4 16,12-15 0-16,-5-15 3 16,5-20 3-16,2-11-2 15,-2-11-2-15,-8-12 0 16,0-9 1-16,4-29-1 16,-7-5-1-16,-4-14 3 0,-7-21 0 15,-4 28-1-15,-6-50-2 16,-4-22 3-16,-7 6 0 15,-4 12-1-15,1 23-2 16,-8 31 1-16,0 25-1 16,-3 31 4-16,0 26 5 15,3 21 1-15,1 32 2 16,6 34-4-16,11 10-3 16,7 21 2-16,7 20 0 15,4 2-3-15,3-2-3 16,7 9 0-16,-3-4 1 15,-4-15-12-15,8-9-6 16,-1-1-24-16,0-8-10 16,-3-20-25-16,-8-6-10 15,4-28-62-15</inkml:trace>
  <inkml:trace contextRef="#ctx0" brushRef="#br0" timeOffset="1818.016">2498 7724 180 0,'3'-41'68'0,"-3"13"-52"0,4-10 17 0,3 26 4 0,-4-4-2 15,1 0 4-15,-4 4-6 16,3 5-3-16,1 14-16 15,-1 15 7-15,1 12 2 0,3 10 2 16,0 3 0-16,-3 6-10 16,3 23-2-16,0 2-7 15,3-3-2-15,1-3-2 16,-1-6 1-16,1-9-2 16,-4-7 2-16,0-6-4 0,0-10-2 15,4-18-69 1,-8-13-46-16,-3-6-27 15,-7-13 28 1</inkml:trace>
  <inkml:trace contextRef="#ctx0" brushRef="#br0" timeOffset="2028.981">2272 7912 252 0,'-32'19'96'0,"32"-4"-75"0,11 14 17 0,6-20 1 16,5 7-6-16,6-13 1 15,21-6-8-15,18-13-2 16,18-3-13-16,-4-3-4 0,-3 3-1 0,6 1-3 16,-10 5 0-16,4 4-1 15,-11 2-2-15,0 7-32 16,-11 7-16-16,4-4-25 16,-7-3-9-16,18 0-38 15</inkml:trace>
  <inkml:trace contextRef="#ctx0" brushRef="#br0" timeOffset="2417.386">4819 6789 300 0,'21'25'112'0,"0"-3"-87"0,22 13 22 0,-26-16 5 15,15 21-17-15,10 29-5 16,4 10-9-16,-7 9-1 16,0 25-11-16,0 9-3 0,-11-3-2 15,-3 3 0-15,-8 7 0 16,-3-13-2-16,-10-10 1 0,-8-8-15 16,-3-7-7-16,-7-19-34 15,0-6-16-15,0-16-92 16</inkml:trace>
  <inkml:trace contextRef="#ctx0" brushRef="#br0" timeOffset="2822.413">5757 6545 292 0,'-10'-38'110'0,"10"35"-86"0,0 3 16 0,0 0 0 15,0 9-7-15,-4 20 1 16,-3 21-6-16,-3 19 0 16,-8 15-16-16,-7 36 4 0,-3 18 2 0,-11 34-8 15,7 1-3-15,4 18-2 16,11-9-1-16,13-19-5 16,8 0 1-16,13-7-2 15,11-27 0-15,8-19-31 16,10-22-13-16,7-19-17 15,21-19-4-15,10-22-84 16</inkml:trace>
  <inkml:trace contextRef="#ctx0" brushRef="#br0" timeOffset="3530.497">6406 7636 228 0,'11'-41'85'0,"-4"19"-66"0,0-12 8 0,-3 18 0 16,-4-6-1-16,-4 3 2 16,-6 7-2-16,-5-1-1 0,-13 7-14 15,0 6 0-15,-4 6 0 0,1 10-2 16,-12 12 0-16,-3 19-3 15,0 3 1-15,-10 13-4 16,10 0 0-16,4 21-1 16,10 4 1-16,11-6-4 15,10-13 0-15,15-10-1 16,13-9 0-16,15-18 4 16,7-13 3-16,0-16 2 0,0-22 1 15,10-28-2-15,-3-16 1 16,7-6 0-16,0-19 3 15,0-24-3-15,-7-4 1 16,-8-26-7-16,-13-11-1 16,-14-10 2-16,-15-13 1 15,-14 16-1-15,-13 25-2 16,2 29-2-16,-6 21 1 16,7 38 1-16,3 25 0 15,1 32 4-15,9 40 2 16,1 25 2-16,11 19 0 15,6 25-7-15,15 13 0 16,7 12 1-16,21 10 1 16,14-10-1-16,7-12-2 0,0-4 1 15,3-5 1-15,1-20-17 16,-1-18-6-16,-6-16-28 16,-4-19-11-16,-11-13-100 15</inkml:trace>
  <inkml:trace contextRef="#ctx0" brushRef="#br0" timeOffset="3995.881">9028 6535 212 0,'0'-65'82'0,"10"55"-64"0,4 1 18 0,-3-1 4 16,-1 10-6-16,8 0 3 0,7 10-1 15,14 9 2 1,14 28-21-16,10 12 8 0,1 23 3 16,-5 12-9-16,-6 28-3 0,-7 3-9 15,-7 20-3-15,-4 5 0 16,-10-6 2-16,-11-9-1 15,-10 0 0-15,-11-13-3 16,-7-15 1-16,-11-16-22 16,-10-19-9-16,-8-9-30 15,-3-16-14-15,4-6-82 16</inkml:trace>
  <inkml:trace contextRef="#ctx0" brushRef="#br0" timeOffset="4772.554">4311 10963 196 0,'3'-107'74'0,"8"66"-58"0,3-9 12 0,-7 25 2 16,7-13 4-16,4 1 4 16,7-10-7-16,-4-3-4 15,11 6-15-15,10 3 8 0,7 7 3 16,4 8 2-16,11 11 0 16,6 21 1-16,22 32 3 15,3 31-4-15,-14 15-3 16,-10 42-6-16,-18-4 0 15,-14 7-5-15,-22 5-1 16,-17 1-4-16,-17-19 1 16,-33 0 0-16,-10 16 1 15,0-22-4-15,-3-10-3 16,-4-15 2-16,7-20 0 16,10-17-1-16,15-5-2 0,32-11-8 15,17-10 4 1,14-13 4-16,21 1 0 15,29-14 0-15,7-2 1 16,3-3 1-16,14-1-1 16,8 1 2-16,-8 3-2 15,-7 3-1-15,-3 3 1 16,7 0-1-16,-11 0-51 16,-4 0-23-16,-6-7-123 15</inkml:trace>
  <inkml:trace contextRef="#ctx0" brushRef="#br0" timeOffset="5555.623">6615 10872 256 0,'35'-88'96'16,"-21"54"-75"-16,7-23 21 0,-10 32 3 0,-4-10-3 15,-4-2 1-15,-6 9-14 16,-11 3-8-16,-15 12-12 16,-20 13-4-16,-18 9-1 0,0 10 0 15,4 6 0-15,3 4-2 16,3-1 1-16,8 0-4 16,6-3 0-16,8 3 1 15,14 7 0-15,0 2-3 16,21-2 0-16,14 9-1 15,7-3 3-15,11-1 0 16,24 10 3-16,18 1-3 0,11 8-2 16,-4 23 2-16,0 15 2 15,0-3 2-15,-14-6 3 16,-10-19 3-16,-18 31 5 16,-18-9 5-16,-18-6 5 15,-17-16-8-15,-7-10-4 16,-7-12-5-16,-25-9 0 15,-7-10-4-15,-7-6-2 16,3-9 4-16,1-7 1 16,14-12 0-16,10-13-1 15,11-19-6-15,13-18-1 16,19-13-2-16,24-25 0 16,29-29 5-16,13-8 3 15,22-29-6-15,24-6-3 0,8-7 5 16,6-12 1-16,-10 25-2 15,-24 32 1-15,-33 21-2 16,-31 19 0-16,-36 22 6 16,-24 29 2-16,-32 21-5 15,-35 22 0-15,-11 16-10 16,-28 29-4-16,0 14-29 16,17-5-12-16,19-4-5 15,17-2 0-15,17-7-42 16,8 3-17-16,3 0 7 15</inkml:trace>
  <inkml:trace contextRef="#ctx0" brushRef="#br0" timeOffset="5961.289">3531 12703 244 0,'64'-16'93'0,"-11"10"-72"0,3 3 14 0,-28 0 0 0,15-4-5 16,10 7 0-16,31 0-4 15,5 0-1-15,16-3-14 16,33-3 7-16,17-7 2 16,36-2-6-16,17-10-1 0,35-7-7 15,36-8-2-15,10-1 0 16,15 0 2-16,17 3-5 16,-11 4-1-16,-10 21 0 15,-4 1 2-15,-24 12-21 16,-22 3-7-16,-20 6-25 15,-33-5-7-15,-20 2-65 16,-26-3-52-16,-34 6 66 16</inkml:trace>
  <inkml:trace contextRef="#ctx0" brushRef="#br0" timeOffset="6490.098">4540 13170 228 0,'4'-41'88'0,"-4"29"-69"0,0 2 22 15,0 10 6-15,3 4-7 16,1 5-1-16,-1 7-9 0,1 6-4 16,-4 12-14-16,0 16-1 0,-4 4 2 15,-3 8-7-15,4 1-3 16,-8-3-2-16,1 5 1 15,-4 7-1-15,10 1-1 16,4-8-37-16,14-8-15 16,4-13-75-1,3-22-62-15,4-16 70 16</inkml:trace>
  <inkml:trace contextRef="#ctx0" brushRef="#br0" timeOffset="6668.172">5182 13408 348 0,'-17'-28'132'0,"10"28"-103"0,-7 6 5 0,-1-2-3 15,1 5-22-15,-7 4-5 0,0 5-5 16,0 4-1-16,7-6 2 16,0-3-36-16,3-1-13 0,11-3-26 15,11-2-11-15,3-7-28 16</inkml:trace>
  <inkml:trace contextRef="#ctx0" brushRef="#br0" timeOffset="7086.892">5701 12841 280 0,'-4'-22'107'0,"8"6"-83"0,6-6 10 0,-2 7 2 16,2 5-9-16,4 1-1 16,4-1-1-16,10 4-1 15,4 6-13-15,7 13 7 0,7 9 4 16,-11 25 0-16,0 3-1 16,-3 3-3-16,-7 0-1 15,-18-6-5-15,-11 10-2 0,-24 6-4 16,-11 6-1-1,-3-7-1-15,-1 4 2 0,1-6-3 16,3-13-2-16,7-3-5 16,1-7 0-16,13-2 0 15,7 2-1-15,11-2 1 16,8-1 3-16,6-5-2 16,10-1 1-16,15-12 2 15,14-13 0-15,11-6 2 16,-4-4 3-16,0 1-24 15,-15 0-12-15,-2-4-33 16,3 1-12-16,-4-1-94 16</inkml:trace>
  <inkml:trace contextRef="#ctx0" brushRef="#br0" timeOffset="7733.465">6830 12963 272 0,'-32'-16'101'0,"21"13"-78"0,1 0 15 0,-1 0 2 16,4 0-13-16,0-3-3 16,-3-4-8-16,-5 7 0 15,-2-3-9-15,-4 3 2 0,-4 6 4 0,-3 6-7 16,0 7-1-16,3 3-5 15,4 3-1-15,3 0-1 16,7-4 0 0,1 1 2-16,3 0 0 0,7 3 0 15,10-6 0-15,1-1-3 16,10 4 2-16,4 3 1 16,3 10 0-16,4 8-3 15,3 7 2-15,7 13 1 16,1-7 2-16,3-6-1 15,-8-3-1-15,-6-3 7 16,-4-7 5-16,-21 4 7 16,-7-4 3-16,-10 1-7 15,-18-7-2-15,-1 4-3 16,-2-10 1-16,-1-7-2 0,-7-9 2 16,4-2-6-16,3-11-1 15,7-2-2-15,-3-4-2 16,11-5-2-16,6-8 1 15,11-2-1-15,11-13-2 16,10-12 3-16,10-16 0 16,15-6 1-16,21 0 0 15,4-13-3-15,3-9 2 16,-7 3 1-16,-11 9 2 16,-10 13-1-16,-14 9 2 15,-14 10 0-15,-18 12 1 16,-18 13-5-16,-21 9 1 15,-14 13-2-15,-10 9-2 0,6 6-28 16,-3 4-14-16,11 3-27 16,3-1-10-16,-3 13-72 15</inkml:trace>
  <inkml:trace contextRef="#ctx0" brushRef="#br0" timeOffset="8301.344">4332 14471 244 0,'7'-12'93'0,"0"6"-72"0,11-4 9 0,-4 1 2 15,18 6-9-15,7-1 1 16,13 4 0-16,5 4 0 0,-1 5-13 15,1 10 7-15,-4 3 4 0,0 6 2 16,-15 6 3 0,-6 10-6-16,-18 13-3 15,-10 2-4-15,-11 7-1 0,-7-6-7 16,-8-1-2-16,-9-8-2 16,-5-8 1-16,-2-5-2 15,2-3 2-15,8-4-4 16,0-3 0-16,14 0-4 15,10 1 1-15,15-4 0 16,17-7-1-16,0 1 4 16,8-9 2-16,6-10-2 15,11-10 0-15,3 1 1 16,4-4 0-16,-10 4-5 0,-1 0-1 16,-14-1-39-16,4 1-18 15,-4-1-25-15,1 1-10 16,2 3-31-1</inkml:trace>
  <inkml:trace contextRef="#ctx0" brushRef="#br0" timeOffset="8619.946">5306 14703 332 0,'-11'7'123'0,"8"-14"-95"0,3-2 3 15,3 6-6-15,1-7-11 16,3 1 0-16,0 0-6 16,3-1-3-16,1 4-2 15,0 0-5-15,-1 3 1 0,1-1 3 16,-1 4 3-16,-3 4-2 15,-3-1-2-15,3 0 2 16,-3 0 0-16,-1 0-15 16,-3 0-4-16,4 0-32 15,-1-3-11-15,4 0-85 16</inkml:trace>
  <inkml:trace contextRef="#ctx0" brushRef="#br0" timeOffset="9517.845">6103 14192 168 0,'-7'-9'63'0,"7"-1"-49"0,-4 1 18 16,4 0 7-16,0-1-2 15,4 1 0-15,0-7-1 16,3 4 0-16,0 5-19 16,0 7 7-16,0 13 4 0,0 15-2 15,-7 22-1-15,0 16-13 0,-7 0-5 16,3 0-5-16,1-7 1 15,3 1 0-15,0-4 1 16,3 1-5-16,8-7 1 16,-4-3-9-16,3-9-2 15,-6-7-32-15,0-3-14 16,-1-6-25-16,-3-16-80 31</inkml:trace>
  <inkml:trace contextRef="#ctx0" brushRef="#br0" timeOffset="9787.74">6428 14155 236 0,'3'-25'88'16,"-3"25"-69"-16,0 3 17 0,0 0 3 0,-3 6-15 15,-4 4-1-15,-4 9-9 16,0 9-1-16,-10 7-8 15,7-1 1-15,0 1 4 0,7-4-6 16,3-5 0-16,8-4 0 16,10-6 0-16,7-7-2 15,11-6-2-15,-4-2 1 16,4-4-1-16,0-4 0 16,-1-2 0-16,-9 3-53 15,-5-3-24-15,-3-4-54 16</inkml:trace>
  <inkml:trace contextRef="#ctx0" brushRef="#br0" timeOffset="9998.168">6699 14208 236 0,'-7'-25'90'0,"7"15"-70"0,-3 4 24 0,3 3 4 16,0 0-16-16,0 3 5 15,0 12-10 1,0 17-15-16,-4 21-3 0,1 13-2 15,-4 2-3-15,0 4-1 16,3 10 1-16,0 5 0 16,4-2-18-16,0-7-7 15,-3-9-43-15,-1-3-19 0,-13-7-47 16</inkml:trace>
  <inkml:trace contextRef="#ctx0" brushRef="#br0" timeOffset="11745.739">4791 15722 188 0,'3'-18'71'0,"-3"11"-55"0,0 1 9 0,0 6 1 0,0 0-2 16,0 0 1-16,-3 9-3 15,3 7 1-15,-4 9-13 16,-3 7 3-16,0 2 1 0,-3 1-1 16,2-1 2-16,1 1-2 15,4-4 0-15,-1-3-5 16,4-3 0-16,4-6-3 16,3 3 0-16,0-6-3 15,11-7 1-15,-4 0-2 16,3-5 2-16,5-1-2 15,6-3 2-15,7 0-2 0,-10-3 2 16,-1-1-15-16,-2 1-5 16,-1 0-26-16,-4 3-11 15,1 0-77 1</inkml:trace>
  <inkml:trace contextRef="#ctx0" brushRef="#br0" timeOffset="11998.12">5087 15773 220 0,'-11'-66'85'0,"11"44"-66"0,0 0 21 0,0 12 4 16,4 4-13-16,-4 6-6 16,4 10-1-16,-1 21 1 0,1 16-13 15,-4 13 2-15,0-4 0 0,0 13-1 16,3 6 2-16,1 10-10 15,3-7-3-15,3-9-2 16,4-12 0-16,4-4-18 16,0-9-5-16,-4-16-33 15,3-6-12-15,1-16-65 16</inkml:trace>
  <inkml:trace contextRef="#ctx0" brushRef="#br0" timeOffset="12250.724">5429 16014 300 0,'-17'-3'112'0,"13"-3"-87"0,1 6 15 0,3 0 1 16,0 0-25-16,0 0-8 16,0 0-9-16,0 0 0 15,3 0 1-15,4 0 0 0,-7 0 2 16,7 6-1-16,-3-3-1 15,-1 3 1-15,1-3-1 16,-1 7 0-16,1-1 0 16,-4 1-7-16,3-4 0 15,1 0-39-15,3-6-14 16,4-3-74 0</inkml:trace>
  <inkml:trace contextRef="#ctx0" brushRef="#br0" timeOffset="12655.192">5814 15484 320 0,'-14'-3'121'0,"10"-3"-95"0,1 6 14 16,3 0-1-16,0 0-10 15,0 0 0-15,3 9-5 16,4 7-3-16,4-4-11 16,6 1-2-16,15-4 2 0,14-2-2 0,3-4 3 15,8-6-2-15,-4-1 2 16,0 1-2-16,0 3 2 16,-11 3 0-16,-3 7 3 15,-7 5-1-15,-15 11 2 16,-6 24-8-16,-11 9-2 15,-4 4-3-15,-6 3 1 16,-1-3-2-16,0 2 2 16,-3-5-2-16,4 3-1 15,-1-10-4-15,4-6-2 16,0-9-35-16,4-7-13 16,3-6-23-16,0-12-7 15,3-4-87-15</inkml:trace>
  <inkml:trace contextRef="#ctx0" brushRef="#br0" timeOffset="14667.921">6279 15193 220 0,'-3'-4'85'0,"3"1"-66"0,-11 3 19 0,8-3 5 0,-4 0-13 15,-4 0-5-15,-3 0-1 16,-7-4-1-16,-14 1-12 15,-18 3 2-15,-11 6 3 0,-6 7 1 16,-11 2-1-16,-32 10-6 16,-4 6-2-16,-6 10-2 15,-18 0 1-15,-8-1-2 16,12 1 0-16,-8-1-1 16,1 7 0-16,20 6-2 0,11 19 1 15,7 22-2-15,18-3-1 16,11 25 5-16,34 16 1 15,29 2-5-15,28-2-2 16,36 6 2-16,31-44 1 16,-21-22 4-16,113-13 1 15,-46-12 1-15,137-44 2 16,61-22 1-16,-25-16 1 16,-29-18 2-16,-31-29 2 15,-11-18-5-15,-38 2 1 16,-32-8-1-16,-29-14 1 15,-38 4-4-15,-36-6 0 16,-38-19-3-16,-53 3 0 0,-39 15-3 16,-46 16 1-16,-25 29-4 15,-24 34-2-15,-4 22-14 16,25 15-4-16,24 10-20 16,36 3-7-16,32-3-29 15,34 0-14-15,33-3-72 16</inkml:trace>
  <inkml:trace contextRef="#ctx0" brushRef="#br0" timeOffset="15283.694">8523 14565 272 0,'21'-47'104'0,"-10"16"-81"16,7-16 14-16,-11 25 1 0,0 0-2 16,-4 3 2-16,-3 7-3 15,0 5-1-15,-7 14-19 16,-3 12 2-16,-5 9 1 0,-2 3-4 16,-4 10 2-16,-1 3-5 0,1 12-1 15,4 10-4-15,6-3 1 16,8 3-2-16,10-16 0 15,10 6-1-15,4-15 0 16,8-13-5-16,2 0 1 16,1-2 2-16,0-11 3 15,0-5-9-15,-1-7-4 16,-6-3-36-16,-4-3-16 16,0-4-27-16,-3-2-8 15,0-10-55 1</inkml:trace>
  <inkml:trace contextRef="#ctx0" brushRef="#br0" timeOffset="15537.847">8989 14415 328 0,'-18'-38'123'0,"11"23"-95"0,0-1 20 16,7 13 5-16,-3 3-16 15,-1 9-3-15,0 13-9 16,-3 13-4-16,-3 9-11 15,-4 9-4-15,-4 25-2 0,0 16 0 16,-3-3 2-16,0-3-3 16,3 9 0-16,4 7-1 15,7-13 1-15,7-16-15 16,4-9-7-16,6-16-30 16,5-6-11-16,-1-16-37 15,0-12-14-15,-4-13-25 16</inkml:trace>
  <inkml:trace contextRef="#ctx0" brushRef="#br0" timeOffset="15808.216">9264 14449 312 0,'-7'-15'118'0,"7"12"-92"0,3-7 22 0,-3 10 19 16,0 13-18 0,0 6-16-16,0 18-8 15,-3 10-16-15,-1 22-3 0,1 19 0 0,-1-7-1 16,1-8 0-16,3 2-3 16,0-9 1-16,3-4-20 15,1-5-6 1,-4-13-34-16,0-10-14 0,0-15-97 15</inkml:trace>
  <inkml:trace contextRef="#ctx0" brushRef="#br0" timeOffset="16009.252">9045 14766 316 0,'-24'-12'121'0,"24"18"-95"0,3 9 7 0,4-5-3 16,7 2-13-16,7 1 1 15,11-4-9-15,18-9-3 16,13-3-3-16,4-9-3 0,-3-1 3 16,-8 1-2-16,-7-1-1 15,-6 1-39-15,-8-1-19 16,-3 0-91 0</inkml:trace>
  <inkml:trace contextRef="#ctx0" brushRef="#br0" timeOffset="16288.152">9578 14399 272 0,'-14'10'104'0,"14"2"-81"0,0 10 23 0,3-12 5 0,1 8-12 16,3 1 0-16,7 0-5 16,4-3 1-16,10-7-19 15,7-3 11-15,4 1 5 0,0-4-3 16,-7 3-2-16,-4 3-2 15,-11 4-1-15,-13 25-9 16,-15 21-4-16,-6 10-9 16,-4 0-1-16,-1 0-1 15,5-9 2-15,3-4-3 16,7-6-2-16,7-9-29 16,7-6-12-16,7-10-39 15,3-7-15-15,1-2-91 16</inkml:trace>
  <inkml:trace contextRef="#ctx0" brushRef="#br0" timeOffset="16551.963">10142 14503 360 0,'-42'9'134'0,"39"-12"-104"0,3 0-8 16,10 0 25-16,11 0-26 15,4-1-8-15,3 4-9 0,4 4-3 16,-4 2-1-16,0 3 2 0,-6 4-45 16,-8 2-18-16,-7 1-78 31,-7 12-55-31,-7 7 77 0</inkml:trace>
  <inkml:trace contextRef="#ctx0" brushRef="#br0" timeOffset="16701.874">10065 14923 324 0,'-11'12'121'0,"15"-12"-95"0,6-3 3 16,1-3-6-16,7-3-11 16,10-4 1-16,7-3-8 15,4-6-3-15,0 4-1 16,-4-4-10-16,0 3-2 0,-7 0-80 15,-3 6-36-15,-4 4 4 16</inkml:trace>
  <inkml:trace contextRef="#ctx0" brushRef="#br0" timeOffset="16919.087">10559 14333 384 0,'-7'-25'143'0,"10"25"-112"0,1 7 16 0,-1-4 1 16,4 16-16-16,-3 15-1 16,-1 7-12-16,-3 6-1 15,0 12-11-15,0 10 0 0,-3 13 0 16,3-4-6-16,3-6 0 0,4-3-14 16,4-12-7-1,3-10-62-15,0 0-28 0,4-10-72 16</inkml:trace>
  <inkml:trace contextRef="#ctx0" brushRef="#br0" timeOffset="17144.81">10971 14158 456 0,'4'-3'170'0,"3"15"-132"0,-3 20 16 16,3-10-1-16,0 15-22 15,-4 13-5-15,1 16-13 16,-4 3-6-16,-4 16-4 0,1 9-3 16,3-3 1-16,0-3-1 0,0-1 2 15,0-5-34-15,3-10-16 16,1-16-48-16,-1-12-19 16,4-12-70-1</inkml:trace>
  <inkml:trace contextRef="#ctx0" brushRef="#br0" timeOffset="18017.733">3623 7297 212 0,'11'-22'82'0,"6"7"-64"0,4-7 31 16,-14 6 8-16,4 7-3 16,3-1 1-16,-3 7-7 0,-4 6 0 15,-4 16-27-15,1 9 6 0,-8 7 1 16,1 15-7-16,-4 22-1 16,0 3-6-16,3-6 1 15,4-6-8-15,4-10-4 16,3-6-2-16,3-9-1 15,8-4 0-15,7-12 0 16,-1-9 0-16,1-10 2 16,7-9-25-16,3-4-10 15,0-5-27-15,1-7-10 16,-12-6-106 0,-6-4-54-16,-7 1 115 0</inkml:trace>
  <inkml:trace contextRef="#ctx0" brushRef="#br0" timeOffset="18225.459">4068 7068 380 0,'-4'16'143'0,"4"6"-112"0,0 38 23 16,4-35 1-16,-1 6-17 16,4 16-4-16,-3 22-14 15,3 22-5-15,0-3-8 16,-4-7-3-16,1 13 0 0,3 7-2 15,3-7-2-15,1-6-17 16,7-16-6-16,-1-13-66 0,-3-9-29 16,4-12-63-1</inkml:trace>
  <inkml:trace contextRef="#ctx0" brushRef="#br0" timeOffset="18922.955">7451 6959 296 0,'3'-38'110'0,"4"26"-86"0,0 2 22 0,-7 10 4 16,4 0-10-16,3 6 0 15,0 10-10-15,-4 22-2 0,1 21-15 16,0 7 1-16,-1 0 2 0,1 3-6 16,-1 9-3-16,1 10-4 15,-1-9-3-15,1-11 1 16,-1-8-1-16,4-10-14 16,-7-9-5-16,-7-13-50 15,0-9-20-15,-7-16-82 16</inkml:trace>
  <inkml:trace contextRef="#ctx0" brushRef="#br0" timeOffset="19111.017">7126 7357 356 0,'0'9'134'0,"14"-2"-104"0,7 8 7 0,-3-12-2 15,10 1-10-15,22-4 3 16,13 0-12-16,8-4-2 15,-1 1-8-15,-3 0-6 0,-3 0-1 16,-1 3-19-16,-3-6-9 16,-3 3-62-16,-11-4-29 15,-8 4-28 1</inkml:trace>
  <inkml:trace contextRef="#ctx0" brushRef="#br0" timeOffset="19427.067">8033 6808 416 0,'-14'28'154'0,"17"-12"-120"0,4 9 8 16,4-15-3-16,3 2-10 16,7 1 1-16,7-7-4 15,15-3-1-15,20-6-14 16,8 0 0-16,-1 0 2 0,-10 3-1 15,-7 6 1-15,-14 10 1 16,-11 18 4-16,-14 23-8 16,-14 5-3-16,-10 10-4 15,-8 0 0-15,0 7-2 16,1 2 2-16,6-8-4 0,4-14-2 16,7-9-34-16,4-9-15 15,3-10-48-15,-4-6-22 16</inkml:trace>
  <inkml:trace contextRef="#ctx0" brushRef="#br0" timeOffset="21017.705">603 5889 260 0,'11'-43'99'0,"-4"30"-77"0,3-6 11 16,-6 16 2-16,0 3-4 0,-1 10 2 16,1 15-1-16,-4 37 0 15,-4 42-17-15,1 34-2 0,3 44-2 16,3 50-2-16,4 22 0 15,7 22-5-15,4 21-1 16,0-27 3-16,3 6 3 16,-4-38-2-16,1-15-2 15,-7-35 2-15,-4-66 2 16,0-28-6-16,3 0-2 16,-3-21-1-16,4-17 2 15,-1-6-1-15,12-15-1 16,-5-7-2-16,22-16-1 15,-7-2 4-15,38-4 1 0,40-6 4 16,10-6 1-16,28-7 3 16,11-2 1-16,31-7-5 15,15 0-2-15,31 3-2 16,18 3-2-16,4 7-2 16,34 6 1-16,19 6 7 15,-8 6 4-15,29 7-5 16,10 0-3-16,4 2-1 15,-1-5 1-15,12-7-1 16,10-6 2-16,56 0-2 16,-42-3-1-16,-11 0 1 15,-27 6-1-15,-33 6 0 16,-10 10 2-16,-35 3-3 16,-4 3 0-16,-29 4 3 0,-6-4 1 15,-14-3-4 1,-32-7 1-16,-14-5 0 0,-15-10 0 15,-20-3-3-15,-29-7 2 16,-21-2-1-16,-21-1 0 16,-17-9 4-16,-8-3 3 15,-14-16-4-15,-10-12-1 16,-4-13 0-16,-4-9 0 16,1-29 2-16,-1-27 1 15,4-14-4-15,7-30 1 16,0-10-2-16,4-28 0 15,7-1 2-15,7-30 0 0,-1 6-3 16,5-23 2-16,-5 32-4 16,-9 7 1-16,-15 40 4 15,-11 44 2-15,-14 35 0 16,-6 27-2-16,-5 17 3 16,1 18 0-16,0 10-1 15,-4 5-2-15,-3 14-2 16,-11-4 1-16,-3 1 1 15,-11-4 0-15,-4-3 0 16,1 0 0-16,-4 0 0 16,-25-3 0-16,-24-3 0 15,-8-1 0-15,-38 1 0 16,-11 3 2-16,-35-9-1 16,-11 9-1-16,-35-1 1 0,-7 1 1 15,-28 3-1-15,-36 13-1 16,-35 6 1-16,-21 12-1 15,-28 19-3-15,-28 23 2 16,-22 8 1-16,-14 7 2 16,-3-6-6-16,14-1 1 15,25-12-23-15,41-9-8 16,23-19-25-16,62-22-8 16,39-10-109-1</inkml:trace>
  <inkml:trace contextRef="#ctx0" brushRef="#br0" timeOffset="21454.734">1171 2836 240 0,'32'-116'90'0,"-14"62"-70"0,6-18 17 0,-6 38 4 16,-4-10 2-16,0 6 6 0</inkml:trace>
  <inkml:trace contextRef="#ctx0" brushRef="#br0" timeOffset="21818.799">1305 2450 582 0,'0'37'44'0,"-3"36"-6"0,-15 27-18 16,-17 7-5-16,-4 31-5 15,0-7-1-15,-10-12 1 16,-4-9 1-16,4-10-3 15,-11-2-3-15,7-23 0 16,3-28 1-16,15-35-3 16,21-18-2-16,14-22-3 15,14-35-1-15,18-31 2 16,10-25 0-16,11-47 1 16,25-13 2-16,10-28-1 15,-4 28-1-15,-6 26-2 16,-11 31-1-16,4 31-1 0,-11 22 0 15,3 31 7-15,-13 29 3 16,-1 27 3-16,-14 48 5 16,-10 19-6-16,-7 28 0 15,-8 28-4-15,-10 6-3 16,-3 19 0-16,-4-9 1 16,-4-28-3-16,0-19 0 15,-3-23-43-15,4-27-18 16,-4-22-48-16,-1-26-21 15,-6-28-29 1</inkml:trace>
  <inkml:trace contextRef="#ctx0" brushRef="#br0" timeOffset="21962.034">1277 2726 348 0,'-11'31'129'0,"29"4"-100"0,24 18 13 15,-13-34 0-15,20 6-13 16,32-13 0-16,25-5-14 15,32-1-6-15,20-6-6 16,-9 0-42-16,6-3-19 0,0-10-116 16</inkml:trace>
  <inkml:trace contextRef="#ctx0" brushRef="#br0" timeOffset="22685.881">4660 2506 272 0,'-32'-75'104'0,"22"59"-81"0,-1 1 16 0,11 15 20 16,0 12-16-1,0 16 3-15,0 10-3 0,0 40-23 16,-7 20-3-16,-7-1-2 0,-7 25-6 16,-4 10-3-1,-6-16-3-15,2-16 0 0,5-3-2 16,6-9-1-16,11-6 1 15,14-7 1-15,21-15 3 16,25-7 2-16,7-19-3 16,28-12-1-16,36-22-1 15,3-12 1-15,10-23 2 16,8-2 2-16,-18-4-3 16,-21-3-3-16,-18-9 2 15,-28-1 2-15,-21-2 2 16,-22-1 1-16,-24 1-4 0,-35 6-1 15,-18 12-1-15,-21 10-2 16,-14 9-2-16,-11 13 1 16,14 12-1-16,11 4 0 15,21-1 0-15,18-3 0 16,17-12 0-16,25-13-2 16,28-9 3-16,29-10 0 15,-1-15 1-15,22-19 2 16,13-10-3-16,5 4 0 15,-12-7 3-15,-13-2 1 16,-22-7-1-16,-21-1 1 16,-28 17-2-16,-35 6 2 15,-25 6-9-15,-17 3-1 16,-40 13-5-16,-6 19 0 0,-8 15-5 16,-3 22 0-16,18 7-19 15,45 15-7-15,46 7-56 16,40-7-24-16,38-6-20 15</inkml:trace>
  <inkml:trace contextRef="#ctx0" brushRef="#br0" timeOffset="23268.289">9384 3425 228 0,'63'-38'85'0,"-38"16"-66"0,3-12 12 0,-14 18 3 0,4-6-7 15,0-3 1-15,3-6 5 16,4-4 1-16,-1-2-18 16,-3-4 8-16,-6 3 4 0,-12 7 7 15,-6 0 3-15,-12 6-9 16,-9 12-3-16,-19 16-9 16,-20 10-2-16,-18 21-7 15,-7 32 0-15,-22 22-3 16,-13 12 0-16,6 32 1 15,26 0 1-15,27-10-1 0,32-19 1 16,54-18-4-16,45-19 0 16,67-29 1-16,49-24 0 15,43-19-2-15,28-10 1 16,-32-3-53-16,-24 4-23 16,-47 2-137-1</inkml:trace>
  <inkml:trace contextRef="#ctx0" brushRef="#br0" timeOffset="44421.058">23227 10803 184 0,'3'-44'71'0,"8"16"-55"0,7-19 4 0,-4 18-2 16,0-14 2-16,-4-4 2 0,-6 3 8 15,-8 3 4-15,-17 10-18 16,-18 9 0-16,-13 18-2 0,-12 14-3 16,-10 24 1-1,-21 10-7-15,-4 10-3 0,0 5-1 16,-10 16-1-16,-29 32 2 16,8 9 3-16,-8 28 7 15,-10 22 4-15,10 16 5 16,15 13 2-16,21 5-6 15,28 1 0-15,42-25-6 16,42-20-1-16,68-11-4 16,60-23-1-16,52-22-3 15,57-34 1-15,63-41-4 16,29-41-2-16,14-21-7 0,-14-26-2 16,-1-43 0-16,-24-17 2 15,-32-43 4-15,-56-16 1 16,-42-37 3-16,-54-26 3 15,-59 1-2-15,-57-10-2 16,-81 31 2-16,-67 38 0 16,-50 34 5-16,-52 35 5 15,-46 41-3-15,-11 31 2 16,11 29-7-16,24 21-1 16,43 19-2-16,56 19 0 15,50 6-36-15,42 3-14 16,28 7-102-1</inkml:trace>
  <inkml:trace contextRef="#ctx0" brushRef="#br0" timeOffset="45171.793">21562 12264 244 0,'-53'-19'90'0,"28"10"-70"0,-14-1 10 0,18 4 2 15,-11 3-7-15,-10 3 3 0,-4 6-7 16,-7 16-3-16,0 16-10 16,-7 31-1-16,-14 6 0 0,-10 19 1 15,-4 35 2-15,6 5-1 16,5 29 0-16,6 7-5 15,11-4-1-15,18 10 1 16,24-23 0-16,22-24-2 16,20-23 1-16,44-21-2 15,27-7 2-15,25-31 0 16,31-18 1-16,22-23-2 16,32-41 1-16,7-37-2 15,13-15 2-15,-9-17-2 0,-5-31 2 16,-31-6-4-16,-39-25 0 15,-46-6 3-15,-42-26 1 16,-60 0-1-16,-49 13-2 16,-57 19-2-16,-32 35 1 15,-38 43 3-15,-1 44 1 16,-10 34-4-16,15 26 1 16,37 12 0-16,37 13 0 15,30 9-25-15,30 4-10 16,41-4-128-1</inkml:trace>
  <inkml:trace contextRef="#ctx0" brushRef="#br0" timeOffset="46138.099">21992 14101 244 0,'-60'-84'93'0,"14"37"-72"0,-31-38 0 16,41 47-2-16,-9-12-4 15,-1-3 0-15,-7-13-5 16,-11-9-2-16,-13 0-4 16,-11 12 2-16,-8 10 0 0,-24 9 6 15,-14 22 5-15,-10 19-5 16,-29 31 1-16,7 22-4 16,-10 10 2-16,-4 21 3 15,14 35 1-15,-14 9-4 16,0 48-1-16,11 18-6 0,-15 47-3 15,8 38 0-15,17 25-1 16,14 13 0-16,22 25 2 16,38 9-1-16,54-29 2 15,45-14 0-15,49-55 3 16,57-18 1-16,53-25 1 16,32-31-2-16,42-32 1 15,42-21-4-15,25-29 0 16,-4-22-1-16,15-35 1 15,-103-5 0-15,134-64 1 16,-3-55-2-16,-4-26 1 16,-28-47-2-16,-7-28-1 0,-42-48-6 15,-25-55-1-15,-49-35-10 16,-64-38-2-16,-64-78 8 16,-84 34 5-16,-67 26 5 15,-67 43 1-15,-57 60 0 16,-21 78 0-16,-28 60 0 15,-24 50 2-15,20 41 1 16,-3 31 1-16,39 35-2 16,42 9-2-16,39 0-4 15,49-3-2-15,46-3-50 16,36-13-20-16,48-21-72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3:19:13.58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30237 10417 200 0,'-4'-25'77'0,"-3"22"-60"0,-4-3-5 0,8-1-4 15,-4-2-5-15,0 0 3 16,-4-4 10-16,-3 4 7 16,-7-1-12-16,-18 1 12 0,-21 9 4 15,-17 19-3-15,-15 15 0 16,-28 29-2-16,-21 12 1 16,-22 10-11-16,-27 34-4 15,-15 22-5-15,-13 13 0 16,13 18 0-16,4-12 1 15,25 12-2-15,38-5-2 16,36-17 3-16,38-3 0 0,50-12 1 16,56-9 2-16,36-17-1 15,56-14 0 1,32-20-3-16,35-16 1 16,39-24-2-16,14-16-1 0,21-29 1 15,21-24-1-15,-6-38 2 16,9-19 1-16,-16-38-4 15,-15-24 1-15,-35-29 0 16,-22-16 0-16,-38-24 0 16,-49 11 0-16,-64-17-3 15,-57 30 0-15,-45 16-1 16,-71 10 3-16,-67 15 0 16,-42 28 3-16,-39 42-8 15,-36 40-3-15,5 34 9 0,34 29 6 16,60 18-26-16,54 10-13 15,34 16-119 1</inkml:trace>
  <inkml:trace contextRef="#ctx0" brushRef="#br0" timeOffset="1638.214">28716 12659 220 0,'4'-56'85'16,"-4"27"-66"-16,-7-21 3 0,0 31-3 0,-8-6 1 16,-13 3 2-16,-25 7-3 15,-21 12 1-15,-7 12-11 16,-18 16-1-16,-21 6-1 0,-3 16 3 15,-11 7 1-15,-25 34 1 16,4 18 0-16,-18 4-4 16,0 34 0-16,21 7-3 15,18-13 2-15,21 12 2 16,32-15 2-16,43-19-5 16,30-16-2-16,40-15 2 15,56-10 1-15,43-15-3 16,45-20-3-16,50-24 0 0,28-19 1 15,18-19-1-15,21-31-1 16,-22-32 1-16,-10-15 1 16,-38-32-3-16,-54-18 0 15,-49-23-1 1,-50-2-2-16,-63 2 0 0,-63 10 0 16,-64 22 3-16,-39 37 0 15,-49 45-2-15,-7 40 0 16,7 32-3-16,38 15 1 15,47 13-35-15,35 6-13 16,42 12-90 0</inkml:trace>
  <inkml:trace contextRef="#ctx0" brushRef="#br0" timeOffset="2235.355">28804 14057 228 0,'25'-100'85'0,"-21"31"-66"0,-8-16 1 0,-3 57-2 15,-11-3 8-15,-6 3 5 16,-19 3-2-16,-34 15-1 16,-22 10-15-16,-14 19 1 0,-32 31 0 15,-6 25-3-15,-33 13 1 16,-13 44 4-16,-40 25 2 15,4 46-7-15,-24 14-2 16,10 31-3-16,0 21-1 16,39-5 3-16,32 18 3 15,45-38 0-15,53 4 1 16,54-28-4-16,66-29-3 0,53-3 0 16,71-25-1-1,49-22 0-15,29-31 2 0,34-38-1 16,47-50 0-16,38-53-3 15,11-32-2-15,-3-28-4 16,-15-41 0-16,-7-21 0 16,-63-45-1-16,-57-50 1 15,-66-21 0-15,-72-26 5 16,-70-25 1-16,-84 22-3 16,-71 29-1-16,-46 46-4 15,-39 44 1-15,-10 38-30 16,14 31-14-16,31 19-123 15</inkml:trace>
  <inkml:trace contextRef="#ctx0" brushRef="#br0" timeOffset="3391.552">1429 6354 192 0,'0'-29'71'0,"0"20"-55"0,0-13 15 0,0 9 3 15,3-5-4-15,-3-4 2 16,0 0-5-16,0 3-2 16,-3 0-13-16,3 16 3 0,-7 6 5 0,-7 25 0 15,-8 13 3-15,-9 16 0 16,-5 49 3-16,-6 16-3 15,-11 63 0-15,7 25-10 16,4 29-5-16,0 18-5 16,13-19 0-16,19-15 0 15,10-19 1-15,10-32-5 16,22-31 1-16,10-31 0 16,1-13 2-16,3-25-1 15,3-22 2-15,-14-18-4 16,1-17 0-16,-8-11-39 15,-3-8-15-15,-11-11-92 16,-4-20-68-16,-17-6 83 16</inkml:trace>
  <inkml:trace contextRef="#ctx0" brushRef="#br0" timeOffset="3810.567">1647 6620 248 0,'4'-44'93'0,"0"35"-72"0,3-7 9 0,-4 10 2 0,4 0-3 16,0 6 3-16,0 12 2 15,4 23 2-15,-1 21-20 16,-2 10 4-16,-5 28 3 0,-3 25-1 16,-3 6-1-16,-5 32-7 15,5-3-4-15,-1-4-8 16,1 1-1-16,-1-13 1 15,1-22 1-15,3-25-1 0,0-13 1 16,0-15-4-16,-4-19 0 16,1-13-43-16,-1-15-18 15,4-16-29-15,-3-10-10 16,-1-24-34 0</inkml:trace>
  <inkml:trace contextRef="#ctx0" brushRef="#br0" timeOffset="4140.682">1986 6999 272 0,'7'-3'101'0,"-3"10"-78"0,-4 8 24 0,0-5 5 16,-4 8-7-16,-3 11 0 0,0 2-10 15,-7 13-2-15,-4 0-18 16,-3 0 0-16,-11 3-1 0,-6 3-7 15,2 6-4-15,5 1-2 16,2-4-1-16,8-3-3 16,14-3 2-16,14 4-1 15,18-8 0-15,3-2 0 16,4-6 0-16,14-7 2 16,14-6 2-16,0-3-1 15,3-7 2-15,-13-2-2 16,-1-1-1-16,-17 0-46 15,-4 1-21-15,-7-1-63 16,-10 10-28-16,-4-3 33 16</inkml:trace>
  <inkml:trace contextRef="#ctx0" brushRef="#br0" timeOffset="4530.504">2723 6887 312 0,'11'-35'118'0,"-4"26"-92"0,0 2 17 15,0 7 3-15,4 10-7 16,-4 15 1-16,-4 19-7 16,-3 22-3-16,0 18-16 15,-3 1-2-15,-1 15 1 0,-3 16-7 16,0-9-3-16,4-7-2 15,-1-6 1-15,1 0-21 16,-1-9-9-16,-3-13-41 0,0-19-19 16,-7-21-81-1</inkml:trace>
  <inkml:trace contextRef="#ctx0" brushRef="#br0" timeOffset="4740.749">2385 7529 368 0,'17'3'137'0,"1"1"-106"0,21-8 6 0,-7-2-5 15,21-3-18-15,3-7-5 16,11 7-6-16,-7-10 0 16,11 10-2-16,-8 2 2 0,1 4 0 15,-8 3-26-15,0 6-9 0,-13 4-79 16,-4 2-35-16,3 4 16 15</inkml:trace>
  <inkml:trace contextRef="#ctx0" brushRef="#br0" timeOffset="5626.627">5771 6510 200 0,'4'-53'77'0,"3"37"-60"0,4-9 21 0,-1 13 6 16,4-1-2-16,7 7-1 15,8 6-5-15,10 12-2 16,-4 20-19-16,7 37 9 0,-3 19 3 15,-11 28-8-15,-7 25-1 0,-3 3-6 16,-15 25-2-16,-6-6-6 16,-11-12-1-16,-11 2-1 15,-3-8 1-15,-7-26-2 16,-1-13 2 0,5-18-2-16,2-13 2 0,8-18-20 15,4-16-8-15,2-13-27 16,5-9-10-16,3-16-40 15,10-19-15-15,11-21 5 16</inkml:trace>
  <inkml:trace contextRef="#ctx0" brushRef="#br0" timeOffset="5957.787">7116 6225 220 0,'49'-103'82'0,"-35"62"-64"0,0-3 24 0,-10 28 6 16,-4 4-12-16,-4 5-1 15,-10 7-7-15,-7 10 0 16,-14 21-16-16,-15 26 9 0,-10 12 2 16,-3 18-3-16,-1 32 1 15,1 16-6-15,-8 44-1 16,-6 3-6-16,-1 34 0 15,18-6-5-15,11 4 0 16,24-23-3-16,21-34-1 0,22-16 1 16,14-13 2-16,7-21-1 15,6-19 2-15,1-16-20 16,7-22-8-16,7-22-36 16,4-18-13-16,-4-17-88 15</inkml:trace>
  <inkml:trace contextRef="#ctx0" brushRef="#br0" timeOffset="6677.587">7564 6517 244 0,'3'-22'93'0,"1"19"-72"0,-1 3 14 0,1 3 2 16,-1 15-1-16,-3 26 2 15,0 16-11-15,0 12-5 16,-3 16-12-16,-1 22-2 0,-3-1-1 16,0-2-3-16,0 12-1 15,0-3-1-15,0-3-2 16,3-22 1-16,1-10-1 15,3-12 0-15,-4-12 2 16,-6-10 1-16,3-9 1 0,0-13-35 16,0-7-14-16,-1-11-33 15,5-7-11-15,-1-16-32 16</inkml:trace>
  <inkml:trace contextRef="#ctx0" brushRef="#br0" timeOffset="6994.773">7842 7018 220 0,'25'-31'85'0,"-11"25"-66"0,7 3 16 15,-14 3 6-15,4 3-7 0,-1 6 3 16,-2 7-10-16,-8 6-2 16,-11 9-14-1,-10 7-4-15,-22 9-1 0,1 0-3 16,-7 0 0-16,-4-3 8 0,0 3 2 15,7 6-6-15,7-3-2 16,15 0-5-16,13 0-3 16,14-6 4-16,12-6 3 15,9-7-1-15,8-2-2 16,10-4 2-16,11-7 2 16,4-5-2-16,-1-4 0 15,-3-5-25-15,-7 2-11 16,-4-3-36-16,-3-3-16 15,0-3-48 1</inkml:trace>
  <inkml:trace contextRef="#ctx0" brushRef="#br0" timeOffset="7308.586">8354 7416 296 0,'-46'10'112'0,"42"-7"-87"0,11 3 4 0,4-3-2 15,14 1-9-15,14-1 1 16,6-3-8-16,12-7-2 15,13-5-5-15,12-1-3 0,2 1 2 16,-10 2-2-16,-10 4-1 16,-11 3-15-16,-7 3-7 15,-8 0-64-15,5 3-26 16,-1-3-7 0</inkml:trace>
  <inkml:trace contextRef="#ctx0" brushRef="#br0" timeOffset="7955.423">12072 6429 248 0,'-7'-32'93'0,"14"20"-72"0,7-4 14 0,-3 10 2 0,6 3-4 16,8 6 1-16,7 6-4 16,7 13 1-1,7 16-17-15,-1 31 1 0,-2 12-1 0,-1 17-5 16,-7 33-3-16,-3 7-1 15,-14 16 1-15,-8 9-1 16,-10-6 2-16,-10-10-4 16,-15-3-2-16,-3-15 0 15,-11-22-1-15,-7-20-36 16,-7-18-15-16,0-12-87 16,11-20-66-1,0-21 75-15</inkml:trace>
  <inkml:trace contextRef="#ctx0" brushRef="#br0" timeOffset="8674.76">11010 7783 212 0,'11'16'82'0,"-1"-10"-64"0,8 7 15 0,-7-10 2 0,6 0-5 16,8 0 2-16,7 0-9 16,6-3-4-16,8-6-11 15,0-3 4-15,-3-7 3 0,2-9-1 16,1-16 0-16,4-6-4 15,6-12-1-15,4 5-3 16,0-8-1-16,-7-4-3 16,-4-25 1-16,-10-3-2 15,-7 3-1-15,-7-6 3 16,-11-13 0-16,-7 0-1 16,-14 16-2-16,-7 16-2 15,-8 15 1-15,-2 19-1 16,-4 16 0-16,-4 18 4 15,0 26 1-15,0 28 1 0,4 22 2 16,3 15 6-16,-3 42 2 16,3 30-3-16,-3 42-1 15,-4 34-4-15,8 6-1 16,6 9-3-16,15-21-2 16,6-38 5-16,11-28 4 15,7-26-3-15,4-24-1 16,7-25-2-16,0-32-3 15,3-28 3-15,-3-22 2 16,-8-19-2-16,-6-13-2 16,-15-30-9-16,-10-17-3 15,-14-8-14-15,-10-8-4 16,-8-11 8-16,-11 15 7 16,-10 19 9-16,-3 25 3 15,6 28-1-15,12 19 0 0,13 6-1 16,25 4 0-16,28-7 3 15,25-13 0-15,24-21-2 16,33-16 0-16,10-3 6 16,-1 3 3-16,-2 3-41 15,-19 6-15-15,-23 4-97 16</inkml:trace>
  <inkml:trace contextRef="#ctx0" brushRef="#br0" timeOffset="9804.385">4794 7686 228 0,'-21'31'85'0,"11"-9"-66"0,6 10 5 0,4-23 1 16,4 7-5-16,6 0 3 16,1-4 0-16,-4-2 1 15,10-7-13-15,5-3 2 0,9-7 3 0,19-5 3 16,-4-10 3-16,3-13-8 15,4-15-3-15,-4-9-2 16,1-7 1-16,-8-9-5 16,0-26-1-16,4-12 0 15,-14 4 0-15,-4-14 0 16,-10-8 0-16,-15 8-2 16,-10 14-2-16,-7 8 1 15,-7 20-1-15,-7 21 0 16,-8 26 2-16,-9 21-6 15,-8 23 1-15,-7 33 3 0,3 39 4 16,4 25 1-16,4 49 2 16,7 42-2-16,-4 34 2 15,18-63-4-15,3 170-2 16,14-32 2 0,15-12 0-16,13-60-1 0,15-47-2 15,21-44-2-15,0-28 1 16,3-34 3-16,1-29 1 15,-8-28 3-15,1-25 1 16,-12-28-3-16,1-31-3 16,-3-17 0-16,-19-27-1 15,-6-23-3-15,-15 4 0 16,-10 9-5-16,-25 16-2 16,-14 25 2-16,1 34 5 0,-5 19 2 15,11 13 1-15,14 9-5 16,18 0 1-16,25-3 0 15,24-9 2-15,11-19-1 16,25-32 1-16,24-18 2 16,14-7 2-16,1 7-34 15,2 3-13-15,-16 6-119 16</inkml:trace>
  <inkml:trace contextRef="#ctx0" brushRef="#br0" timeOffset="10657.764">5151 10602 184 0,'-18'-19'71'0,"18"4"-55"0,3-17-5 0,5 13-5 16,-5-9-4-16,1-3 1 16,-1 0 18-16,1 2 9 15,-1-2-15-15,1 9 7 0,-4 3 2 16,7-3-1-16,3 0 0 15,8-3-1-15,10-6 1 16,22-4-2-16,20-5-1 16,15 8 3-16,-4 17 0 15,7 21-1-15,0 19-2 16,-7 13 1-16,-21 21-1 16,-24 32-5-16,-29 6-1 15,-21 0-6-15,-15 19-3 0,-13 4-2 16,-18-11 0-16,-7-2-2 15,-11 3 2-15,15 9 0 16,3-16 1-16,18-9-5 16,17-9-1-16,4-7 3 15,24-12 1-15,29-12 0 16,21-17 1-16,21-12 2 16,18-22 4-16,28-3-2 15,-4-9-2-15,-6 0-2 16,-8 6-3-16,-14-1-2 15,-17 4-1-15,-15 0-38 16,-7 0-17-16,-6-3-29 0,-4-3-8 16,-8-7-59-1</inkml:trace>
  <inkml:trace contextRef="#ctx0" brushRef="#br0" timeOffset="11093.632">6389 10370 324 0,'-43'-12'123'0,"33"8"-95"0,-1 1 5 0,8 3-5 0,3 7-14 15,3 5-1-15,8 7 2 16,14 0 2-16,17-4-9 16,11-8 4-16,17-7 4 0,12-10-2 15,20-2 0-15,0 5-4 16,-10 7 1-16,-18 4-2 16,-7 8 0-16,-11 13 1 15,-13 16 4-15,-15 6-4 16,-14 6 2-16,-10 13-5 15,-8 16-2-15,-6 15-5 16,-8 3 0-16,-17 4 2 16,-8 18 3-16,-3-9-2 0,1-13 0 15,2-6-14-15,8-12-8 16,0-16-30 0,13-7-11-16,8-15-44 0,14-13-19 15,4-12-20 1</inkml:trace>
  <inkml:trace contextRef="#ctx0" brushRef="#br0" timeOffset="12923.634">4441 12211 212 0,'-45'-3'82'0,"27"-1"-64"0,0 8 15 0,15-4 2 15,-4 0-7-15,0 0-2 16,0 0-6-16,0 0-2 15,3 0-10-15,4 0 1 0,7 3 2 16,11 0 2-16,14 0 5 0,20 0-4 16,19 3 2-1,14-6-5-15,35-3 1 16,17-3-3-16,40-10 2 0,2-3-8 16,33 1-2-16,0-7-1 15,31 3 2-15,1-3 10 16,20-1 7-16,-6 4-8 15,6 1-3-15,-20-1-5 16,-4 6 0-16,-67 3-7 16,28 10-1-16,-25 0-80 15,-28 0-35-15,-28-3-36 16</inkml:trace>
  <inkml:trace contextRef="#ctx0" brushRef="#br0" timeOffset="13483.506">5080 13211 204 0,'-4'-25'77'0,"4"15"-60"0,0-15 26 15,4 16 9-15,0-7-4 16,-1-3-1-16,1-3-9 16,-1 4-3-16,1 2-20 15,-1 0 0-15,1 13 1 0,-1 6 1 0,-3 7 1 16,0 5-9-16,0 4-3 15,0 0-4-15,0 3 1 16,0 0 0-16,-3 6 1 16,-1 3-5-16,1 1-1 15,-1 2 1-15,1 1 0 16,-1-4 1-16,4 1 2 16,-3-1-17-16,3-6-4 15,-4-6-70-15,0-10-32 16,-3-6-28-1</inkml:trace>
  <inkml:trace contextRef="#ctx0" brushRef="#br0" timeOffset="13996.679">5609 13136 264 0,'-10'-4'99'0,"3"1"-77"0,3 3 20 0,4 0 6 15,0 0-26-15,0 0-6 16,0 0-2-16,0-3 0 15,0-3-7-15,4 3 2 0,-4 3 4 16,0-3-5-16,0 3 0 16,0 0-6-16,0 3-2 15,0 3 2-15,3-3-1 16,1 0 2-16,3 0-2 16,0-3-1-16,3-6-2 15,1 0 1-15,7 0-45 16,-8-4-22-16,-3 4-82 15</inkml:trace>
  <inkml:trace contextRef="#ctx0" brushRef="#br0" timeOffset="14483.557">5888 12697 208 0,'-25'-16'77'0,"22"3"-60"0,-1 10 15 0,8-3 2 16,-1 3-6-16,1-3-2 16,3 6-3-16,7-4 0 15,7-2-13-15,0-3 10 0,14 6 6 16,8-10-3-16,3 7 1 15,-4 3-2-15,11 3-2 16,-11 3-4-16,4 9 0 16,-4 7 0-16,-10 0-1 0,-7 16-1 15,-15 8 1 1,-10 11-4-16,-10 2-1 16,-8-3-6-16,-3 1-3 0,3-4 0 15,-10-3 1-15,4 0-3 16,-1 3 0-16,4 0 1 15,10 1 0-15,11-4 0 16,11-10 2-16,3-9-1 16,10-6 2-16,12-12 0 15,13-13 3-15,4-10-1 16,0-6 2-16,-7 4-4 16,-4-1 0-16,-3 3-52 15,-7 1-22-15,-4-4-41 16,0 4-18-16,4 2-14 15</inkml:trace>
  <inkml:trace contextRef="#ctx0" brushRef="#br0" timeOffset="14828.731">6668 12603 332 0,'-32'-4'123'0,"28"8"-95"0,1-1 5 0,3-3-5 15,7 0-7-15,10 3-1 0,-2-3 1 16,13-3 1-16,14-4-12 16,15 1 8-16,6 0 2 0,1 0-4 15,-5 6 1-15,-6 6-4 16,-14 13 0-16,-7 12 1 15,-14 13 2-15,-8 16-7 16,-10 5-1 0,-3 1-4-16,-4-9-3 0,-4-1 0 15,-3-9 1-15,-4-3-28 16,-3-3-9-16,-4-7-56 16,-3 7-21-16,-4-10-63 15</inkml:trace>
  <inkml:trace contextRef="#ctx0" brushRef="#br0" timeOffset="15414.766">5144 12599 192 0,'7'-31'71'0,"0"15"-55"0,0-6 13 15,-7 13 4-15,7-7-2 0,0 7 2 16,0 0-1-16,0 2 0 16,-4 4-17-16,1 9 9 0,-4 7 5 15,0 15-2 1,-4 13 1-16,-3 9-6 0,-7 32-4 16,4 5-4-16,-8 8 1 15,0-1-10-15,8 9-6 16,3-3 3-16,7-15 0 15,7-13-3-15,3-12 1 16,5-16 2-16,-5-10 3 16,-3-9-53-16,-3-9-24 15,-4-7-101-15</inkml:trace>
  <inkml:trace contextRef="#ctx0" brushRef="#br0" timeOffset="16270.461">4755 14374 252 0,'-24'-16'96'0,"24"13"-75"0,-4 0 12 16,4 3 0-16,0 0-9 15,4-6-2-15,6 6-4 16,1-9 1-16,10 5-10 16,4-5 6-16,14 0 2 0,24 2 2 15,-3 7 1-15,7 10-5 16,-14 9-1-16,-4 6-2 15,-13 6 2-15,-8 3 4 16,-14 1 1-16,-10 6-8 16,-12-4-2-16,-9 1-3 15,-4-4-1-15,0-5-6 16,-8-7 1-16,12-4 0 0,3-5 2 16,14-4-12-1,14 10 3-15,7 0 3 16,11 6 3-16,-8 3 3 15,8 7-1-15,-4-1-1 16,0 1 1-16,1-7 1 16,-12 0 8-16,-6-3 5 15,-8 0 2-15,-3-3-1 16,-7 0-6-16,-7-3-2 16,0-6-6-16,-14 5-2 0,-4-8 2 15,-3 6 1 1,0-10-1-16,-8 0-2 0,12-3-37 15,2-6-17-15,15-3-20 16,14-7-4-16,14-6-92 16</inkml:trace>
  <inkml:trace contextRef="#ctx0" brushRef="#br0" timeOffset="16528.994">5701 14559 384 0,'-25'19'145'0,"15"-10"-112"0,-4 1-3 0,10-4-8 15,0-3-16-15,-3-3-1 16,4 6-3-16,3-6-2 16,0 0 1-16,3-6 1 0,4 3 1 15,-7 3-1-15,4-6 1 16,0 6-2-16,-1 6-1 15,1-3-21-15,-1 3-9 16,1-2-40-16,6-1-18 16,4-3-52-1</inkml:trace>
  <inkml:trace contextRef="#ctx0" brushRef="#br0" timeOffset="17035.529">6523 14101 308 0,'3'-28'115'0,"-6"12"-89"0,-11-5 5 16,7 8-3-16,-7-6-1 16,-8-3 4-16,-6 0 0 15,7 10 3-15,-11 2-18 16,4 4 0-16,0 15-2 0,-4 10-1 15,0 9 0-15,1 10-1 16,-1 12 0-16,4 22-2 16,6 7 1-16,5-7 3 15,10-6 1-15,17-10-8 16,12-15-2-16,-1-7-1 0,14-12 2 16,11-12 1-16,14-13 1 15,0-19-2-15,0-28-1 16,-7-7-1-16,-7-2 2 15,-8-1 3-15,-9 7 2 16,-8 9 3-16,-7 12 2 16,-4 14-7-16,-13 18-3 15,-11 15-3-15,-4 32 0 16,-3 25 0-16,0 1 1 16,3 14-2-16,11 14-2 15,7 2-2-15,11-9 1 0,3-9 1 16,7-7 2-16,0-9-6 15,-3-9 1-15,3-7-34 16,-7-12-16-16,4-4-36 16,-1-15-17-16,4-12-93 15</inkml:trace>
  <inkml:trace contextRef="#ctx0" brushRef="#br0" timeOffset="18612.073">6981 14014 208 0,'22'-19'77'0,"-12"3"-60"0,11-15 15 0,-14 12 4 0,4-9-7 16,0-7 0-16,-8 1-7 16,-3-1-4-16,-10 1-10 15,-15-1-1-15,-28 4 3 0,-11 3-2 16,-24 3 3-16,-39 6-4 15,-7 6 1-15,-32 7 10 16,-10 9 8-16,-14 10-7 16,-5 18-1-16,1 16-8 15,-17 28-4-15,17 7-1 16,-7 2 1-16,7 29-3 0,17 13 0 16,1-7-1-16,24 25 1 15,32 7 7 1,32-1 3-16,35 26-4 0,57-16-3 15,49 21-3-15,56-2 0 16,46-22 2-16,50-19 2 16,31-35 1-16,25-27 0 15,39-32 0-15,10-32 0 16,12-34 0-16,-1-56 0 16,17-19-4-16,-10-48-1 15,-14-8-1-15,-10-20 1 16,-47-12-4-16,-56-6 0 0,-53-16 1 15,-52 3 0-15,-54-3 0 16,-70 16 2-16,-46 6-3 16,-74 31 0-16,-39 29-1 15,-22 43 0-15,-30 39 0 16,23 33 0-16,12 16-14 16,31 7-4-16,32 3-25 15,46-4-12-15,38 4-49 16,39-4-22-16,33-2-9 15</inkml:trace>
  <inkml:trace contextRef="#ctx0" brushRef="#br0" timeOffset="19677.802">11310 13537 360 0,'-39'19'134'0,"32"-19"-104"0,7 6 5 0,11-6-4 16,10 0-11-16,18 0 0 15,7-6-7-15,21 3-3 16,17-7-5-16,1 1-4 0,-11-1 2 16,-17 4-4-16,-5 0-2 0,-9 6-49 15,-4-3-22-15,-1-10-93 16</inkml:trace>
  <inkml:trace contextRef="#ctx0" brushRef="#br0" timeOffset="20163.731">12136 12784 360 0,'-53'-12'134'0,"49"6"-104"0,4 2 9 15,7-2-1-15,11-3-22 0,10-1-6 16,11-2 5-1,7 2 1-15,0 4-7 0,-1 3 14 16,-2 6 9-16,-8 10 6 0,-10 12 4 16,-15 12-10-16,-10 10-4 15,-14 4-12-15,-10-4-3 16,-5 0-7-16,5-10-2 16,2-5-4-16,15-4-1 15,11-3-1-15,14 3 0 16,10 4 2-16,7 2 0 15,14 13-3-15,15 16 2 16,3 3 1-16,-4 6 2 16,-3 12 1-16,-7 4 3 0,-10-3 1 15,-12-7 1-15,-13-9 0 16,-11-9 0-16,-10-13-2 16,-19-3 1-16,-20-13-6 15,-14 0-1-15,-8-5-2 16,-10-8 0-16,-18 1-16 15,-10 3-8-15,10-3-19 16,15 0-8-16,10-7-24 16,14 7-11-16,10-3-110 15</inkml:trace>
  <inkml:trace contextRef="#ctx0" brushRef="#br0" timeOffset="24230.473">10735 12866 240 0,'25'-47'90'0,"-11"31"-70"0,11-6 17 0,-15 13 2 15,4-1-10-15,4 1-2 16,0 0 2-16,-4-4 4 16,-4 4-18-16,-3-1 9 0,-3 1 4 15,-11 0-4-15,-14 2 0 16,-15 4-2-16,-13 6-2 15,-4 7-4-15,-11 2-2 0,-10 13-2 16,-10 25 0-16,-8 16-6 16,7 3-2-16,4 16-2 15,4 12 1-15,10 7-2 16,17-13-1-16,25-10 1 16,22-18-1-16,17-7 2 15,25-24 3-15,28-7-2 16,14-22-2-16,0-13 2 15,11-21 0-15,7-29 3 16,-1-2 1-16,-9-10-1 16,-12-7-1-16,-13-12-1 15,-11-6 2-15,-11 19 3 0,-10 9 2 16,-11 15 1-16,-7 20 2 16,-10 18-7-16,-8 23-2 15,-7 27-3-15,-3 22 1 16,-3 13-2-16,-4 35 2 15,-1 18 0-15,1 7 1 16,4 34-2-16,-5-13-2 16,1-2 1-16,-3 8 1 15,2-11-1-15,1-14-1 16,4-21-15-16,2-13-5 16,1-9-39-16,4-22-14 15,3-6-44-15,7-20-18 16,3-15-34-16</inkml:trace>
  <inkml:trace contextRef="#ctx0" brushRef="#br0" timeOffset="25097.364">11525 15261 280 0,'14'-59'104'0,"-10"37"-81"0,-4-9 7 16,0 15-1-16,0-3-5 16,-4-6 3-16,-3 3 0 15,0-3 3-15,-3 3-16 16,-8 6 7-16,-3 10 3 0,-7 9-1 0,-8 10 0 16,-6 12-8-16,-11 31-2 15,-3 29-3-15,-1 15-1 16,-3 29 1-16,0 18 1 15,4 7-3-15,6 15 0 16,19-18-7-16,17-16-1 16,17-16-2-16,18-13 0 15,18-24 2-15,25-29 2 16,17-25-1-16,3-25 2 16,5-18 0-16,6-20 1 15,0-15 2-15,-10-16 3 16,-18 4 5-16,-21 5 1 15,-22 7-2-15,-27 3 2 16,-29 3-8-16,-14 13-4 16,-17 6-2-16,-22 9 1 0,-10 10-1 15,3 12-1-15,4 10-6 16,10 2-1-16,25 1-37 16,25-3-13-16,18-7-46 15,17-6-20-15,17-3-51 16</inkml:trace>
  <inkml:trace contextRef="#ctx0" brushRef="#br0" timeOffset="26583.741">3962 7009 200 0,'17'-13'77'0,"-10"4"-60"0,0 0 17 0,-3 2 4 0,-4-2-5 16,0-1 1-16,0 1-4 16,-4-4 1-16,1-2-17 15,-1-1 5-15,-3 0 4 0,-3-2 3 16,-4 8 2-16,-4 1-7 15,0-1 0-15,-10 10-8 16,-11 0 0-16,-3 16-6 16,-4 3 1-16,-14 12-1 15,7 19 1-15,-3 13-4 16,13 6-1-16,12-3 1 16,-1-3 2-16,14 3-3 15,11-10 0-15,11-3 1 0,17-15 0 16,25-19 2-16,3-16 1 15,15-16-3-15,-4-12-1 16,14-19 1-16,3-22 2 16,1-12-1-16,-11 9 0 15,-11 3 3-15,-13 19 3 16,-11 6 5-16,-8 13 2 16,-13 19-7-16,-15 18-4 15,-10 38 0-15,-14 13 0 16,0 15-1-16,0 22-1 15,3 26-3-15,0-4 1 16,-3 16 0-16,7 9 1 16,7-19-5-16,3-9 1 15,0-9-9-15,4-7-4 16,4-18-42-16,3-16-16 16,7-26-57-16,7-11-21 0,4-17-16 15</inkml:trace>
  <inkml:trace contextRef="#ctx0" brushRef="#br0" timeOffset="27531.027">9920 6811 244 0,'-42'-15'93'0,"28"-1"-72"0,-4-6 14 0,11 9 0 16,0-2-1-16,0-4 5 15,3 6-11-15,4-5-4 16,7-1-14-16,11-6 5 0,14-7 2 16,10 4-3-16,29 0 2 15,20 0 2-15,5 12 1 16,-8 10-2-16,-7 9 0 15,-14 13 2-15,-21 15 2 16,-21 13 0-16,-22 9-1 16,-21-6-6-16,-24 6-4 15,-18-2-3-15,-3-1-2 16,-1 0-3-16,8-6-2 0,10-3 1 16,11 3-1-16,10-4-3 15,11 1 0-15,14 6 2 16,7-3 0-16,14 0-2 15,14-3 2-15,11 6 1 16,7 9 2-16,0 4 3 16,-7-4 2-16,-11 4 3 15,-7-13 1-15,-14 0 3 16,-10-6 2-16,-22-7-7 16,-17-3-3-16,-18-2-1 15,-7-1-1-15,-14-6-2 16,-21 3-2-16,-4-3-2 15,4 0 1-15,10-10-28 16,8-9-10-16,13-6-38 0,15-3-16 16,10-3-112-1</inkml:trace>
  <inkml:trace contextRef="#ctx0" brushRef="#br0" timeOffset="29378.516">635 6074 204 0,'11'-94'77'0,"3"63"-60"0,3-25-7 0,-10 15-8 0,8-19 19 15,-1-2 10-15,0 11 2 16,-4 14 1 0,1 37-4-16,-1 37 1 0,-2 26-6 15,-1 41-1-15,0 30-4 16,0 42-1-16,3 25-4 16,1 53-1-16,-1 40-6 15,5 4-3-15,-1 6 6 16,-4 4 3-16,1-32-5 15,-8 3-3-15,-3-32 1 16,-7-62 0-16,4-40-3 0,-4 21-3 16,3 6 2-16,4-62 0 15,0-25-6-15,14-20 0 16,0-5 1-16,11-19 3 16,10-7-2-16,18-9 0 15,14-6 1-15,14-6 0 16,-6-4 0-16,13-3 2 15,21 1 1-15,15-4 1 16,20-3 2-16,26 0 3 16,27-3 0-16,18-10 2 15,39 1 0-15,4-4 1 16,17-6-11-16,25-3-5 0,3 0 6 16,64-7 5-16,-14 11-5 15,-25 2-1-15,7 9-3 16,-3 10 0-1,-15 10-5-15,8-4 0 0,17 0 9 16,-3 1 8-16,-1-4-2 16,12-6-2-16,20-1-6 15,-10 4 0-15,-11 0 0 16,7 4 2-16,4 5-1 16,-25 7-1-16,-10 2-2 15,3 1 1-15,-35-3 3 16,7 3 1-16,-22 3-4 15,5-7 1-15,-19-5 0 16,-6-1 2-16,-15-3-3 0,-7-6 0 16,-17 0 1-16,-7 0 0 15,-25 0 0-15,-28-6 2 16,-11 0-3-16,-14-4 0 16,-21-2 1-16,-22-7 2 15,-13 0-1-15,-14-12-1 16,-15-13 1-16,-7-6-1 15,-6-3 0-15,-8-4 0 16,-7-9 0-16,-3-28 2 16,-8-22-1-16,-6-9 2 15,-4-38-4-15,-4-22 0 16,-3-44-1-16,0-16 0 0,-4-18 2 16,-6-4 2-16,-4 26-3 15,-11 21 0-15,-10 23 1 16,-15 28 2-16,-13 34-3 15,3 19 0-15,0 15 1 16,-1 7 2-16,-2 0-1 16,-1 16 2-16,1 3-4 15,3 15-2-15,3 4-3 16,4 12 1-16,0 3 1 16,-7 7-1-16,-10 8 6 15,-8 4 1-15,0 1-3 16,4 5 1-16,-7 3-2 15,-18-2 0-15,-3 2 2 16,7-3 2-16,-11 1-1 16,-18-1 2-16,4 4-4 0,-7 5 0 15,-25 7 1-15,1 0 0 16,-19 7 0-16,-13-1 0 16,-4 3 0-16,-22-3 2 15,-2 4-8-15,-19-7-3 16,-17 13 11-16,4-7 5 15,-25 4-2-15,7 5-3 16,-18 1-4-16,-14 3 1 16,11-3 1-16,-18 0 0 15,3-10 0-15,5 7 0 16,-12-7 0-16,15-6 2 0,-1 10-1 16,-20-4-1-1,28 4-2-15,-15 9 1 16,8 0 1-16,14-3 2 15,-22 6-1-15,33-6-1 0,-15-7-2 16,21-9 1-16,-6-3 1 16,13-12 0-16,1-1 0 15,17-6 0-15,-4 4 0 16,8 5 0-16,-7 10 0 16,3 0 2-16,-7 19-14 15,3 6-7-15,4 0-10 16,36-6-3-16,10-16-9 15,14-15-4-15,56-17-118 16,61-14-59 0,28-36 107-16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3:19:48.38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24515 3820 200 0,'14'-19'77'0,"-4"7"-60"0,4-7 13 0,-3 9 3 16,0-2-4-16,-1-4 3 15,-3 7-1-15,0-1 1 16,-7 1-17-16,-3 3 4 0,-8 3 4 15,-10 6-1-15,-4 6-1 16,-3 7 0-16,-7 3 1 16,-8 15-8-16,-17 4-1 15,-17 6-5-15,-1 9-3 16,1 16-2-16,-1 13 0 16,0-1 0-16,11-6 1 15,18-12 0-15,17 0 2 16,22-10-3-16,20 0-2 15,15-9 0-15,14-16 1 16,17-9-1-16,15-6-1 0,3-10 3 16,-7-9 0-16,0-7 5 15,-7-12 5-15,-7 3-3 16,-18-6 2-16,-14-7-5 16,-14 1 1-16,-14-7-5 15,-14 10 0-15,-21 15-1 16,-18 7-2-16,0 12-4 15,10 6-2-15,15 4-28 16,17-1-10-16,22-2-20 16,21-4-7-16,13-6-66 15,8-6-59-15,4-4 72 16</inkml:trace>
  <inkml:trace contextRef="#ctx0" brushRef="#br0" timeOffset="362.191">25280 3895 324 0,'-14'-9'121'0,"3"9"-95"0,-6 9 18 0,6-9 2 0,-6 7-12 15,-8-1 0-15,-7 6-8 16,-7 4-4-16,-7 6-12 16,1 9 0-16,-1 13 3 0,0 19-3 15,-4-3 0-15,8 5-6 16,14-8-1-16,17-7-3 16,18-9-1-16,15-7 1 15,16-12 2-15,22-9 1 16,7-4 1-16,-3-6-18 15,-1-6-7-15,-13-3-32 16,-11 0-14-16,-8-4-50 16,-6-2-23-16,-7-4 12 15</inkml:trace>
  <inkml:trace contextRef="#ctx0" brushRef="#br0" timeOffset="646.261">25499 3886 284 0,'-7'-19'107'0,"7"10"-83"0,3-7 17 0,1 7 4 16,3-4-4-16,3 4 2 16,1-1-6-16,0 10-2 15,-4 10-20-15,-4 12 0 0,-6 12-1 0,-4 7-3 16,-8 12-1-16,1 16-6 15,0 3-3-15,4-6 0 16,3-6-1 0,3-7-5-16,1-9 1 15,3-6-40-15,0-7-18 0,3-9-30 16,1-7-13-16,-1-5-36 16</inkml:trace>
  <inkml:trace contextRef="#ctx0" brushRef="#br0" timeOffset="864.138">25538 3713 352 0,'-29'-3'132'0,"29"6"-103"0,4 7-6 0,6-4-8 16,12-3-8-16,13-3 3 15,7 7-3-15,4-7-2 16,4-7-2-16,2 7-3 0,-2 0 3 15,-11 0-11-15,-15 10-2 16,-13 5-99-16,-15-2-44 16,-17-1 27-1</inkml:trace>
  <inkml:trace contextRef="#ctx0" brushRef="#br0" timeOffset="1012.98">25361 4124 316 0,'-10'28'121'0,"17"-18"-95"0,10-1 9 0,4-12-4 0,22-3-17 16,17-10-5-16,7 7-6 16,-4-4 0-16,-3-2-2 15,-7 2-40-15,-7 0-16 0,-4 7-88 16</inkml:trace>
  <inkml:trace contextRef="#ctx0" brushRef="#br0" timeOffset="1294.866">26243 3949 316 0,'-39'-4'118'0,"25"8"-92"0,0 2 22 0,11-3 4 16,6 0-32-16,8 0-10 15,6 0-6-15,8 4-1 16,7-7-1-16,10-7-4 0,8 4 1 16,-12 0-37-16,-9 3-14 15,-12 3-102 1</inkml:trace>
  <inkml:trace contextRef="#ctx0" brushRef="#br0" timeOffset="1462.99">26173 4115 312 0,'-18'12'118'16,"21"-5"-92"-16,8 2 2 0,0-6-7 0,6-3-12 16,12 0-3-16,9-9-3 15,15-1-3-15,11-2 1 16,-8-1-26-16,-3 7-8 0,-11-7-78 15,-10 13-59 1,-7 4 62-16</inkml:trace>
  <inkml:trace contextRef="#ctx0" brushRef="#br0" timeOffset="2253.409">26829 3751 272 0,'-21'-19'104'0,"17"16"-81"0,-3-6 16 0,7 9 1 16,0-10-9-16,0 4 2 15,0 0-6-15,4 0 1 16,3-1-16-16,7-5 6 0,10-1 3 16,15 1-3-16,14 5 2 15,4-2-9-15,-1 9-2 16,0 3-1-16,-3 6 2 16,-3 7 6-16,-4 9 2 15,-11 10-1-15,-10 2 0 16,-15 1 2-16,-13 3 2 15,-8 0-7-15,-7-4-3 16,-6 1-4-16,-8-1-2 16,-7 4-6-16,-10 6 1 15,-4 0 0-15,0 3 0 0,4 4 0 16,6-10 2-16,8 3-3 16,14-7-2-16,10-2 2 15,22-10 2-15,24-6 0 16,22-6 2-16,6-4-2 15,1-5 2-15,-1-1-2 16,-7-3 2-16,-10 0-7 16,-14-3-1-16,-14 6-93 15,-8-2-85 1,1 2-43-16</inkml:trace>
  <inkml:trace contextRef="#ctx0" brushRef="#br0" timeOffset="4553.967">27771 4146 224 0,'17'-3'85'0,"-17"3"-66"0,32-19 27 0,-25 13 9 16,11-3-3-16,-4-1 2 0,7-2-8 16,-3-1-2-16,3 1-24 15,-4 2 8-15,-6 1 3 0,0 2-1 16,-11 7 0-1,0 0-6-15,-18 13-3 0,4 0-7 16,-18 24-1-16,-17 20-8 16,3 2-1-16,4-6-2 15,3-6-2-15,3-6-2 16,8-3 1-16,4-10-1 16,-1-3 0-16,7-6-40 15,4-6-19-15,4-7-35 16,2-6-16-16</inkml:trace>
  <inkml:trace contextRef="#ctx0" brushRef="#br0" timeOffset="4774.334">27651 3952 404 0,'7'6'151'0,"-7"-6"-118"0,7 35 14 0,-4-35-2 16,1 28-4-16,-1 22 3 15,4 6-18-15,1 1-5 16,2-1-13-16,1-2-3 0,3-4-1 16,3 0 0-16,1-13 0 15,3-2-20-15,-3-7-9 16,-4-9-51-16,-3 0-23 16,-1-3-99-16</inkml:trace>
  <inkml:trace contextRef="#ctx0" brushRef="#br0" timeOffset="6336.643">596 5795 280 0,'-10'10'104'0,"10"-10"-81"0,3 0 12 16,-3 0 0-16,7 0-6 16,0 6 1-16,4-3-6 0,6-3-1 15,1 0-12 1,3 0 2-16,0 0 1 0,8 0-3 0,9 0-1 16,1 0-4-16,4 0 1 15,17 0 2-15,24-9 5 16,26-4-4-16,10-12 0 15,28-6-4-15,0-7-1 16,7 7-3-16,-3 3-2 16,-15 9 1-16,-20 3 1 15,-11 7-1-15,-15 6-1 16,-9 6 1-16,-8 6 1 16,-18 4 1-16,0-1 1 15,-17 1 0-15,-3-4 0 16,-5-3-11-16,-13-6-54 15,-11-6-17-15,-11 0-105 16</inkml:trace>
  <inkml:trace contextRef="#ctx0" brushRef="#br0" timeOffset="6860.457">1150 6056 260 0,'4'-16'96'0,"6"7"-75"0,8-4 21 0,-8 7 3 16,8 0-8-16,3-1 1 15,7 4-7-15,-3 3-1 16,0 0-17-16,3 3 1 0,0 4 2 16,0 2 3-16,-3 3 1 15,-7 7-3-15,-4 9 0 16,-3 7 4-16,-8 6 1 16,-6 0-7-16,-12 9-2 15,-2-6-5-15,-4-4-3 16,-11 4 0-16,4 3-1 0,3-3-5 15,7 6 1-15,4-9-2 16,7-6 0-16,11-1 2 16,6-3 0-16,8-9 0 15,7-6 0-15,6-3 0 16,8-4 0-16,3 0 4 16,11 1 5-16,-3-1-5 15,-4 1-2-15,3-4 1 16,-10 0 0-16,-4 0-1 15,0-2-2-15,-6-1-32 16,-5-6-16-16,-3-7-42 16,1-2-18-16,-1-7-73 15</inkml:trace>
  <inkml:trace contextRef="#ctx0" brushRef="#br0" timeOffset="7224.589">2219 6118 320 0,'-4'-15'121'0,"4"12"-95"0,0 6 27 0,0 0 6 0,0 6-14 16,-3 10-4-16,-4 9-12 15,-4 1-6-15,-3 8-13 16,0-2-6-16,-4-1-3 0,-6 1 5 16,3 2 4-16,-4 4-5 15,4 0-3-15,3 3-1 16,-3-7-1-16,0-5-47 15,3-10-20-15,4-4-24 16,3-11-9-16,4-7-49 16</inkml:trace>
  <inkml:trace contextRef="#ctx0" brushRef="#br0" timeOffset="7432.517">1856 6093 324 0,'-18'-31'123'0,"22"34"-95"0,-1 16 27 0,4-7 5 15,4 14-17-15,3 8-4 16,7 1-6-16,4 8-1 16,-1-5-17-16,8-3-7 0,7 2-1 15,-4 10-2-15,-3 0 0 16,3 0-6-16,0-6-1 16,-10-7-54-16,3-8-23 15,-3-8-88 1,3-11-66-16,4-7 91 0</inkml:trace>
  <inkml:trace contextRef="#ctx0" brushRef="#br0" timeOffset="8077.407">5694 5849 264 0,'-7'-3'99'0,"10"6"-77"0,4 0 20 0,0 0 3 0,0 3-1 16,8 1 1-16,6-1-10 15,18 0-2-15,21-6-18 16,24-9 6-16,33-7 6 0,41-15-9 15,22-1 0-15,14-5-8 16,7-4-4-16,-3 6-3 16,-18 13 0-16,-21 1-4 15,-8 5 0-15,-20 6 3 16,-22 7 1-16,-21 3-1 16,-17 3-2-16,-18 1-4 0,-14-1-2 15,-18 3-39-15,-14 3-15 16,-21 4-32-16,-18 3-10 15,-3-7-46 1</inkml:trace>
  <inkml:trace contextRef="#ctx0" brushRef="#br0" timeOffset="8605.116">6431 6071 248 0,'-14'-28'93'0,"18"22"-72"0,3-7 18 16,-4 7 3-16,4-3-9 15,4-4-2-15,3 1-4 16,4-1 0-16,3 0-15 15,3 4 2-15,-2 0 2 0,6 9-2 16,0 0 0-16,0 0-2 16,0 9 0-16,1 0 0 15,-1 13 2-15,-3 7-1 16,-8 8 0-16,-3 1-1 16,-14 9 0-16,-10-6-2 0,-1-4-1 15,1-2-5-15,-5-4-3 16,1-3 0-16,0-6-1 15,4 3 0-15,3-3 0 16,3 3-3-16,8 1 2 16,3 2 3-16,7 0 3 15,7-6 0-15,14-3 2 16,15-10-4-16,6-6 0 16,4-3-1-16,-7-6 1 15,-4 0-2-15,-13-1 2 16,-5 1-2-16,-6 3 2 15,-4 0-40-15,-3 0-14 16,0 0-37-16,-4 0-12 16,7 3-68-1</inkml:trace>
  <inkml:trace contextRef="#ctx0" brushRef="#br0" timeOffset="8905.354">7620 5977 360 0,'4'0'134'0,"-1"3"-104"0,1 4 20 0,-4-1 2 15,0 7-16-15,-7 8-3 16,-4 14-11-16,-7 9-1 15,-10 3-12-15,-4-3-8 0,-6 0-1 16,-1-4 2-16,3-5 1 16,1 3-6-1,7-7-2-15,3-6-42 0,4-6-17 16,3-7-20-16,4-5-8 16,4-7-58-1</inkml:trace>
  <inkml:trace contextRef="#ctx0" brushRef="#br0" timeOffset="9082.948">7161 6090 284 0,'-3'-50'107'0,"3"41"-83"0,10 2 28 0,-2 7 9 0,6 7-19 15,7 8-4-15,11 13-7 16,13 7-2-16,8 3-16 16,0-4-1-16,0 4 1 0,-7-4-5 15,-7-2-2-15,-7-4-14 16,-4-6-5-16,-4 3-65 15,1-3-27-15,3 0-66 16</inkml:trace>
  <inkml:trace contextRef="#ctx0" brushRef="#br0" timeOffset="9862.919">11578 5752 260 0,'-10'-7'96'0,"3"7"-75"0,-4 0 17 16,7 0 1-16,1 0-6 15,-1 0 1-15,1 0-11 0,-1 0-1 16,18-6-2-16,15-7 2 15,17 1-6-15,6-4 1 16,8 13-6-16,-7 6 1 16,-3 7-1-1,-8 12 1-15,-7 3 0 0,-10 6 2 16,-11 4 2-16,-10 2 2 16,-11 7-8-16,-8 3-3 15,-9 6-2-15,-11 1-1 16,-4-4-2-16,-7-3 1 15,4-3-4-15,3 0 0 16,7-4 1-16,7-5 0 16,8 6-3-16,10-4 0 15,10-2-1-15,15-4 3 0,13-12 2 16,12 0 2-16,3-13 1 16,0-6 0-16,-1-6-2 15,-6 0 1-15,-4-1-4 16,-6 1 0-16,-8 3-19 15,-3-3-7-15,-1 6-32 16,1-4-15-16,-1-2-76 16,5 3-66-1,2-3 78-15</inkml:trace>
  <inkml:trace contextRef="#ctx0" brushRef="#br0" timeOffset="10155.838">12693 5940 312 0,'18'-13'118'0,"-8"7"-92"0,-3 0 26 0,-7 6 5 16,0 0-11-16,-3 3-2 15,-4 0-12-15,-11 13-5 16,-10 5-15-16,-4 20-5 0,-3 6-1 15,3 0-3-15,0 0 0 16,1-6-3-16,-1 3-3 16,0-6 2-16,7-7 2 15,4-9-33-15,4 3-13 16,2-9-42-16,1-7-15 0,0-6-56 16</inkml:trace>
  <inkml:trace contextRef="#ctx0" brushRef="#br0" timeOffset="10359.906">12326 5968 300 0,'4'-19'112'0,"-1"19"-87"0,11 9 22 15,-7-2 5-15,4 8-10 16,-1 14-3-16,5 8-4 16,2 7-2-16,1 0-18 15,-1 0 0-15,8-3 1 0,-4-4-8 16,4-2-2-16,0-10-9 0,-4 3 0 15,0-6-19-15,-3-6-6 16,-1-4-31 0,-3-2-15-16,-3-1-98 15</inkml:trace>
  <inkml:trace contextRef="#ctx0" brushRef="#br0" timeOffset="12084.802">1034 8194 196 0,'-11'-19'74'0,"8"10"-58"0,-1-10 12 0,4 16 2 0,0-6-1 16,-4 2 3 0,1-2-9-16,3-1-3 0,0 10-12 15,0 0-1-15,0 0 3 0,11-3-2 16,10-6 3-16,10-7 3 16,26-6 1-16,-4 0-4 15,7 3-1-15,0 4 0 16,-7 12 4-16,7 15-4 15,-18 29 2-15,-7 9 4 16,-14 10 4-16,-21 12-6 0,-7 19-3 16,-10 3-2-16,-4-3-1 15,-8-10-7-15,-2 4 0 16,-15 9-1-16,3-3 2 16,5-6 1-16,-1-16 1 15,11-4-5-15,10-11 1 16,14-14-2-16,11-8 0 15,18-10 6-15,17-7 5 16,-3-8-3-16,11-7 2 16,13-3-5-16,1-1 0 15,6 4-1-15,-13 4 1 16,-1 2 0-16,-17 0 3 16,-4 0-10-16,-3 4-2 15,-11-4-32-15,-7-3-13 16,4 4-14-16,-4-7-5 0,0-7-41 15,-3 4-58 1,-1-6 50-16</inkml:trace>
  <inkml:trace contextRef="#ctx0" brushRef="#br0" timeOffset="12446.989">2226 8573 280 0,'11'-12'107'0,"-8"12"-83"0,-3 6 19 0,0-3 6 15,0 7-9-15,-3 5 1 16,-1 4-8-16,-3 3-3 15,-4 0-16-15,-6 9-7 0,-4 1 0 16,-1 2-4-16,-9 4 0 16,3 15 1-16,-1 7 0 15,5-4-5-15,-1-2 1 16,0-11 0-16,8-5 2 16,2-10-19-16,5-6-8 15,3-9-23-15,3-4-7 16,1-9-17-16,3-9-6 0,0-10-50 15</inkml:trace>
  <inkml:trace contextRef="#ctx0" brushRef="#br0" timeOffset="12686.012">1845 8552 288 0,'0'-19'107'0,"7"19"-83"0,4 6 8 16,-1-3 1-16,4 7-4 15,0 5 3-15,4 7-6 16,3 3-4-16,11 0-12 16,7 10 0-16,0-1 3 0,-8 1-9 0,5 6-2 15,2 2-2-15,-9 8 2 16,2-4-1-16,-2-7 2 16,-1-5-35-16,-7-10-13 15,-3-6-106 1,-1-10-61-16,1-3 94 15</inkml:trace>
  <inkml:trace contextRef="#ctx0" brushRef="#br0" timeOffset="13046.939">2801 7705 236 0,'11'-69'88'0,"-1"41"-69"0,-3 0 24 15,-3 18 7-15,-1 1-13 16,-3 9-1-16,-3 6-6 16,-4 16-1-16,-4 16-16 15,-3 12 5-15,0 12 3 0,-7 33 0 16,-4 14-1-16,4 10-10 15,-4 41-4-15,8-12-2 16,6 15 0-16,7-3-2 16,12-22 1-16,6-19-2 15,14-25 2-15,7-10-4 16,4-18 0-16,-7-19-23 0,7-15-10 16,6-13-48-16,-6-10-22 15,-7-15-48 1</inkml:trace>
  <inkml:trace contextRef="#ctx0" brushRef="#br0" timeOffset="13811.17">3535 8147 264 0,'-4'-12'101'0,"4"-4"-78"0,-3 6 11 16,3 7-1-16,0 3-7 15,0 0 2-15,-4 10-3 16,-3 12 2-16,-7 9-15 15,0 7 2-15,-4 9 2 0,1 15-6 16,-4 10-1-16,-1 7-5 16,-2-4-1-16,-5-6 1 15,8-12 0-15,0-1-5 16,7-9 1-16,7-6 0 16,0-10 2-16,3-6-23 0,1-3-11 15,-1-12-36-15,1-10-15 16,-1 0-57-1</inkml:trace>
  <inkml:trace contextRef="#ctx0" brushRef="#br0" timeOffset="14089.992">3189 8182 284 0,'-3'-10'107'0,"3"7"-83"0,7 6 6 0,0 0-1 0,0 4-1 16,3 5 6 0,4 10-6-16,4 6 0 15,3 10-15-15,0 9-6 0,-3 9-2 0,7 7-3 16,-1 0-2-16,8-7 3 16,0-6 2-16,-7-9-4 15,-1 0-1-15,1-13-38 16,-4-6-16-16,-7-6-28 15,-3-7-10-15,-8 1-32 16</inkml:trace>
  <inkml:trace contextRef="#ctx0" brushRef="#br0" timeOffset="14606.942">3662 7689 228 0,'3'-9'88'0,"1"6"-69"0,-1-4 11 0,-3 7-2 15,0-6 1-15,7 0 2 16,1 0-3-16,2-4-3 0,4 1-13 16,4-7-1-16,0 7 2 0,3 6-3 15,-4-4 2-15,-3 14 2 16,4 5 1-16,-4 7 3 16,-3 6 1-16,-4 6-4 15,-4 1 1-15,-6 2-3 16,-4-2 0-1,0-1-5-15,-4-3-3 0,1 7 0 16,-1-4-1-16,4 4-5 16,-4-1 1-16,4 10 2 15,7-3 3-15,4-7-2 16,10 1 0-16,0-10 3 16,14-6 1-16,15-7-1 0,6-9-1 15,4-3-1-15,-4-6 2 16,-13 0-3-16,-5-1-2 15,-6 4-44-15,-4 3-19 16,-10 3-40-16,-8 1-13 16,-3-4-36-1</inkml:trace>
  <inkml:trace contextRef="#ctx0" brushRef="#br0" timeOffset="15302.164">4477 8388 256 0,'-11'-3'96'0,"11"-3"-75"0,-3 6 14 16,3 0 1-16,0 0-10 15,0 0-3-15,7-3 4 16,7-3 5-16,11 6-17 15,10-3 3-15,7-1 2 0,4-2-7 16,3 0-2-16,8 0-4 16,6 2 0-16,1 1-4 15,-1 3 0-15,-10 3-1 16,-7 1 1-16,-14-1-13 16,-4 0-6-16,-7 0-38 15,-7 0-15-15,-10 3-87 16</inkml:trace>
  <inkml:trace contextRef="#ctx0" brushRef="#br0" timeOffset="15599.893">4791 7915 276 0,'0'-13'104'0,"0"7"-81"0,0 3 12 0,0 3-2 16,3 3-3-16,4 3 4 16,0 7-5-16,0 9-3 15,0 12-14-15,-3 13-1 0,0 10 0 16,-1 6-9-16,-3-1 0 0,0 10 0 16,0 10 1-16,4-7 1 15,-1-9 2-15,4-6-5 16,4-13-3-16,3-10-21 15,7-8-8-15,0-11-30 16,-3-11-14-16,10-14-68 16</inkml:trace>
  <inkml:trace contextRef="#ctx0" brushRef="#br0" timeOffset="16228.069">5528 7937 256 0,'11'-41'96'0,"-11"29"-75"0,3-4 23 0,-3 7 5 16,-3 5-13-16,-1-5-3 15,-6 3-11-15,-12 3-3 16,-2 3-11-16,-5 3-3 0,1 6 1 16,0 7-3-16,-4 3 0 15,4 3-1-15,0 6 1 16,7 0-4-16,-1 3 0 15,12-2-1-15,3 2 0 16,7-3 0-16,7-3 0 16,3 4 2-16,12-8 0 15,6 1-3-15,14 0 2 0,11 0 1 16,-4 0 0-16,1 6 0 16,-1 1 0-16,-6 2 4 15,-12 4 5-15,1 5 4 16,-18 4 2-1,-7 0-4-15,-7 3 1 0,-10-3-1 16,-4-6 1-16,-18-7-6 16,0-6-2-16,-7-6 0 15,4-3 0-15,-4-7-2 16,11-3 1-16,3-6-2 16,8-3-1-16,-1-6 1 15,4-10-1-15,10-12-5 0,11-13-1 16,18-10 3-16,7-2 1 15,10-7-1-15,11-12 2 16,-4-19-1-16,4 3 0 16,0-3 2-16,-3 0 2 15,-4 6-1-15,-18 7-1 16,-14 15 3-16,-14 15 0 16,-11 20-1-16,-6 15-2 15,-8 16-2-15,-10 10 1 16,-1 6 1-16,1-1 0 15,10-2-29-15,4 6-10 16,14-4-23-16,14 1-6 16,14-4-85-1</inkml:trace>
  <inkml:trace contextRef="#ctx0" brushRef="#br0" timeOffset="16573.367">6463 8263 296 0,'-4'-19'110'0,"4"7"-86"0,0-7 16 16,0 9 0-16,0 1-7 15,-3 0 1-15,-1 2-11 16,-6 4-1-16,-4 6-13 0,0 10 1 15,-1 6 1-15,-9 6-6 16,3 12-1-16,-4 7-2 16,0 10-2-16,4 5 1 0,-7 4 1 15,3-7 1-15,4-2 1 16,3-10-2-16,4-7-2 16,4-9-15-16,6-6-7 15,-3-9-29-15,3-7-10 16,4-9-78-1,-3-13-55-15,-8-9 80 16</inkml:trace>
  <inkml:trace contextRef="#ctx0" brushRef="#br0" timeOffset="16785.469">6096 8156 328 0,'11'19'123'0,"-1"0"-95"0,11 6 11 16,-7-12 1-16,-3 6-11 15,7 2-2-15,-1 5-11 16,1 2-3-16,0 3-7 16,3 7-4-16,3 6-1 0,-6 6 1 15,7-6 3-15,-4 3-37 16,0-10-18-16,0-5-59 16,4-7-23-16,-11-10 5 15</inkml:trace>
  <inkml:trace contextRef="#ctx0" brushRef="#br0" timeOffset="17400.743">6816 8282 268 0,'-32'0'101'0,"32"0"-78"0,0 6 11 0,3-6-1 16,8 3-1-16,3 0 4 16,11 1-7-16,7-1-3 15,10-3-14-15,0 0 3 0,8 0 3 16,3 0-4-16,3 0 0 15,11 0-6-15,0 0-3 16,-3 3-2-16,-8 0-3 16,-7 3 3-16,-13 1 0 15,-8-1-23-15,-3 0-9 16,-8 0-32-16,1-3-12 16,-4 1-82-1</inkml:trace>
  <inkml:trace contextRef="#ctx0" brushRef="#br0" timeOffset="18374.93">7818 7834 200 0,'-7'-7'77'0,"3"4"-60"0,0-3 10 16,4 3 1-16,-3 0-8 15,-1-1 1-15,1 1-1 0,3 3 0 16,0 0-11-16,0 0 6 0,0 0 2 16,0 0-1-16,3-6 3 15,4 0-1-15,4-1 0 16,7 1-3-16,3 0-1 15,7 0-4-15,7-1-1 16,4 14 1-16,0 5 1 16,0 7-1-16,-4 9 1 15,-7 19 3-15,-3 16 3 16,-7 3-3-16,-8 6 2 16,-3-3-3-16,-14-6 0 15,-7-1-5-15,-7-2 0 16,-11-4-3-16,-7-2 0 15,-7-10-6-15,1-7-1 16,2-5 1-16,8-11 0 0,7-5 3 16,3-6 1-16,11-7-6 15,10-6 0-15,15-10-1 16,14-3-1-16,10 1 4 16,7 2 0-16,4 4-2 15,-3-1 2-15,-1 10 3 16,-3 7 1-16,-1-4-1 15,1 6-2-15,-3 4-15 16,2-7-5-16,5-3-34 16,-8-3-13-16,4-6-49 0,0 0-21 15,-4-4 13 1</inkml:trace>
  <inkml:trace contextRef="#ctx0" brushRef="#br0" timeOffset="18855.414">8830 7937 280 0,'7'-28'104'0,"-3"15"-81"0,-1 4 12 0,-3-1 0 15,-3 7-1-15,-4-6 4 16,-8 3-12-16,-6 2-6 0,-3 4-11 15,-5 4-2-15,-2 14 0 0,-5 7 1 16,-6 19 2-16,0 13 1 16,-1 9 3-16,8 0-1 15,7-4 0-15,14 4-5 16,14 3-3-16,14-3 2 16,11-10 0-16,6-6 1 15,12-12 0-15,13-3-2 16,15-17-1-16,-1-18-3 15,1-15 1-15,-8-17 0 16,1-12 1-16,-4 4 4 16,-7-7 3-16,-15-10 0 15,-16-12 3-15,-19-6-5 0,-10 3-3 16,-14 0-1-16,-18 3-1 16,-24 3-5-16,-15-3-1 15,7 13-2-15,8 5 3 16,10 20-16-16,14 9-5 15,15 13-29-15,13 6-10 16,14 3-17-16,19 3-6 16,16-3-75-1</inkml:trace>
  <inkml:trace contextRef="#ctx0" brushRef="#br0" timeOffset="19260.714">9246 7282 308 0,'21'3'115'0,"8"12"-89"0,27 14 21 16,-28-14 3-16,8 17-10 15,-1 24 0-15,4 19-10 0,0 13-2 16,3 28-15-16,0 22 1 0,-3-3 2 16,-7 19 5-16,-11-10 2 15,-18-9-6-15,-17-13-2 16,-10-3-7-16,-5-6-3 15,-9-16 0-15,-5-12-1 16,-6-22-18-16,0-7-5 16,-1-15-29-16,8-13-11 15,7-3-33-15,6-12-12 16,12-13-57 0</inkml:trace>
  <inkml:trace contextRef="#ctx0" brushRef="#br0" timeOffset="20732.244">734 10336 216 0,'-7'9'82'0,"7"0"-64"0,0 1 11 0,3-7-1 16,4 0-3-16,0 3 0 16,11-6-6-16,0-6 1 15,6 0-11-15,1-4 6 0,10-2 2 16,11-4-3-16,4-3 2 15,17 10 0-15,-4 3-1 16,4 6-1-16,-14 9-1 16,0 7-3-16,-14 21 1 0,-15-8 3 15,-9 30 1-15,-12 10-4 16,-10-3-1-16,-14 6-6 16,-7 16-1-16,-15 3-1 15,1-3 1 1,3-4 0-16,4-5 3 0,3 9-1 15,7-13 0-15,11 0-6 16,11-15 1-16,6-10 0 16,22-13 0-16,10-12 0 15,22-12 0-15,-4-13 2 16,7-9 3-16,-11 5-4 16,7-2-3-16,-10 3 3 15,-3 6 1-15,-5 3-3 0,-9-2 1 16,-12 5-18-16,1 4-8 15,0-7-19-15,-1-3-8 16,8-3-11-16,-4-3-3 16,0-7-67-1</inkml:trace>
  <inkml:trace contextRef="#ctx0" brushRef="#br0" timeOffset="21069.207">2244 10815 236 0,'7'-18'90'0,"0"8"-70"0,-4 4 17 16,-3 6 4-16</inkml:trace>
  <inkml:trace contextRef="#ctx0" brushRef="#br0" timeOffset="21243.103">2258 10790 491 0,'-11'19'47'15,"-3"19"-24"-15,-4 12-3 0,-6 3-2 16,3 4-2-16,-8-4 3 16,-2-6-6-16,2 9 0 15,5-5-10-15,3 5-4 16,-1-6 2-16,-2-3 3 15,-1-3-17-15,0-6-8 16,8-7-36-16,-1-9-13 16,4 0-26-16,0-16-7 15,3-12-9-15</inkml:trace>
  <inkml:trace contextRef="#ctx0" brushRef="#br0" timeOffset="21468.475">1909 10793 296 0,'0'-18'110'0,"0"18"-86"0,3 3 7 16,1 0-4-16,3 3-4 15,0 7 1-15,0 5-2 16,7 11 1-16,4 8-13 16,6 7-3-16,8 0-1 0,-4 3-3 0,7-3-2 15,1-3 2-15,3 0 0 16,-8-7-12-16,1-3-4 15,3-2-40-15,-6-11-18 16,-5-5-76 0</inkml:trace>
  <inkml:trace contextRef="#ctx0" brushRef="#br0" timeOffset="21782.812">2752 9771 236 0,'3'-28'90'0,"4"25"-70"0,-3 3 19 0,-4 0 5 0,3 3-10 16,-3 10 0-16,-3 9 1 15,-8 15 2-15,-3 38-20 16,-4 10 4-16,-6 22 2 0,-1 31-12 15,4 3-6-15,-7 34-1 16,10-9-1-16,7 10-1 16,11 0-2-16,11-26 1 15,10-18-1-15,14-19-18 16,1-16-5-16,6-19-33 16,4-21-12-16,7-23-85 15</inkml:trace>
  <inkml:trace contextRef="#ctx0" brushRef="#br0" timeOffset="22353.134">5602 9909 208 0,'21'-47'79'0,"-7"31"-61"0,15-5 19 0,-19 11 6 15,8 1-4-15,3-4-1 16,11 7-2-16,10 6 0 16,0 19-19-16,11 25 10 0,0 28 3 15,-7 12-4-15,-7 20-3 16,-14 24-11-16,-8 1-3 16,-10 9-5-16,-7 6-1 15,-10-15-1-15,-8-16 1 16,-3-13-11-16,-11-3-2 15,4-9-41-15,7-22-17 16,7-13-66 0,14-22-65-16,7-18 70 15</inkml:trace>
  <inkml:trace contextRef="#ctx0" brushRef="#br0" timeOffset="22715.33">7137 9439 268 0,'-25'-28'101'0,"11"18"-78"0,-11 1 17 16,11 9 5-16,-7 9-9 15,-11 19-1-15,-10 23-11 16,-4 14-2-16,-3 39-13 0,-1 28 6 0,-6 18 2 16,-4 35-7-16,7 0-1 15,0 25-5-15,18-28-3 16,21 0-3-16,17-10 1 16,15-21 1-16,10-32 2 15,7-22-8-15,18-18-1 16,18-17-25-16,13-18-11 15,1-9-44-15,17-23-18 16,-3-15-26 0</inkml:trace>
  <inkml:trace contextRef="#ctx0" brushRef="#br0" timeOffset="23118.726">11409 9611 316 0,'10'-37'121'0,"8"37"-95"0,10 22 9 0,-10-4-1 16,14 20-5-16,6 15 5 16,5 45-14-16,-4 11-4 15,-15 32-10-15,-10 16-4 16,-14-6 1-16,-10 12 0 0,-11-16 3 15,0-18-8-15,-4-23-3 16,0-21-24-16,-3-10-11 16,0-15-45-16,-1-19-21 15,-13-7-28 1</inkml:trace>
  <inkml:trace contextRef="#ctx0" brushRef="#br0" timeOffset="23780.86">3221 10298 264 0,'14'-6'99'0,"-7"6"-77"0,0 15 15 16,-3-8 5-16,-4 11-10 15,-4 14 1-15,-3 18-7 16,-7 3-2-16,-4 4-13 15,-6-4 0-15,-1 3 0 0,-7 10-4 16,0 6 1-16,1 1-7 0,6-8-1 16,0-2 0-16,1-10 0 15,6-9-25-15,0-9-8 16,4-4-36-16,7-25-111 31</inkml:trace>
  <inkml:trace contextRef="#ctx0" brushRef="#br0" timeOffset="24003.614">2865 10245 312 0,'0'-3'115'0,"7"9"-89"0,7 13 10 0,-7-7-2 15,3 10-10-15,4 13-2 16,1 21-4-16,9 4-1 0,5 5-9 15,2 4-3-15,1 26 1 0,-4 8-3 16,8-3-2-16,2-6-9 16,-2-3-3-16,2-3-34 15,5-16-15-15,-4-22-95 16</inkml:trace>
  <inkml:trace contextRef="#ctx0" brushRef="#br0" timeOffset="24591.53">7659 10157 256 0,'10'-28'96'0,"-6"18"-75"0,-4 7 23 15,0 3 5-15,0 3-13 16,-4 7-1-16,-3 8-11 16,0 8-5-16,-14 2-11 15,0 13-3-15,-7 12-1 0,-8 10-2 0,-6 6-2 16,-7-4 1-16,-1 1 1 16,-3 0-1-16,8 0-1 15,2-3-6-15,8-7-4 16,7-9-27-16,7-9-12 15,3-16-25-15,11-19-11 16,7-9-31 0</inkml:trace>
  <inkml:trace contextRef="#ctx0" brushRef="#br0" timeOffset="24816.199">7193 10053 296 0,'-3'4'110'0,"10"14"-86"0,3 14 16 0,-3-17 0 0,7 7-11 16,4 7-2-16,3 8-9 15,4 20-3-15,3 18-9 16,0 6-2-16,1-2 0 0,2-4-2 16,1 13 1-16,0-3-15 15,0-10-5-15,-1-16-31 16,-2-15-14-16,-1-19-86 15</inkml:trace>
  <inkml:trace contextRef="#ctx0" brushRef="#br0" timeOffset="25978.351">3796 10502 244 0,'0'0'90'0,"0"0"-70"0,0 6 8 0,3 0-2 0,1 7-3 16,3 9 3-16,0 3-3 15,0 6-2-15,0 4-11 16,0-1-2-16,0 4 2 0,0 6-6 16,-3 3 0-16,-1-3-2 15,1 3 1-15,-1-6 0 16,-3-7 1-16,0-6-24 15,0-9-12-15,0-6-34 16,0-13-13-16,0-10-38 16</inkml:trace>
  <inkml:trace contextRef="#ctx0" brushRef="#br0" timeOffset="26196.6">3595 10750 208 0,'-32'0'77'0,"29"0"-60"0,3 6 24 0,7-6 6 15,3 3-11-15,8 0-1 16,10 3-5-16,4 1-1 16,-4-1-16-16,7-3 1 0,1-3 2 15,2 0-4-15,-2-3-2 16,10-3-5-16,3-1-4 16,0 1 0-16,4 0 1 15,-7-4-21-15,3 1-9 16,1 0-41-16,3-7-19 15,14 3-41 1</inkml:trace>
  <inkml:trace contextRef="#ctx0" brushRef="#br0" timeOffset="27023.535">8174 10398 240 0,'-18'-6'90'0,"8"3"-70"0,-1 3 26 0,8 0 7 16,-1 0-12-16,0 0-1 16,1 0-12-16,-1 3-3 15,4 0-14-15,4 0 13 0,3 4 6 16,4-4 0-16,6 0 0 16,1 0-4-16,17-3-1 15,11 0-10-15,10 0-2 16,4 0-5-16,0-3-3 15,0 0-2-15,4-4-3 16,-4 1 1-16,3 0-1 16,-10-3 0-16,-3-1 2 0,-8 1-14 15,-3 2-7-15,-7-2-41 16,-8 9-16-16,-6 0-120 31</inkml:trace>
  <inkml:trace contextRef="#ctx0" brushRef="#br0" timeOffset="28403.919">5327 13082 244 0,'-14'-12'93'0,"10"6"-72"0,1-4 14 0,3 1 0 15,0-1-7-15,-4 1-2 16,4-1-6-16,0 1 0 15,0-3-11-15,4-4-1 0,6-6 2 16,12-6 3-16,13-10 2 16,18 7-2-16,7-1 2 15,7 7-4-15,3 3 1 16,11 7 2-16,4 11 3 16,-7 17 4-16,-11 22 2 0,-14 18-1 15,-15 3-2-15,-23 10-6 16,-19 3-1-16,-17 19-8 15,-14-3-1-15,-8-7-2 16,-3 3 1-16,-3-12-2 16,-4-3 2-16,0 0-4 15,7 0 0-15,15-3 1 16,6-4 0-16,18-9 0 16,14-6 0-16,14-6-3 15,0-7 0-15,14-2 4 16,15-8 1-16,13-5 2 15,4-6 0-15,-3-7-2 0,-4 0 1 16,-7-3-4-16,-7 0 0 16,3 0-1-16,-14-3 0 15,4 0-47-15,7-1-21 16,-4-2-25-16,8-6-7 16,-4-7-54-1</inkml:trace>
  <inkml:trace contextRef="#ctx0" brushRef="#br0" timeOffset="28915.472">6710 13070 372 0,'-7'-16'140'0,"0"16"-109"0,0 0 5 15,3 6-5-15,-6 1-9 16,-5 8-1-16,-9 10-7 16,-8 16-1-16,-10 31-8 15,-4 13 4-15,0 12 3 0,11 16 0 16,14 3 1-16,24-12-3 15,29-17-1-15,17-15-3 0,11-15-1 16,18-20 1-16,17-15 3 16,4-18-4-16,-4-23-1 15,11-35 0-15,-4-8 0 16,-3-10 2-16,-14-7 3 16,-22 20 0-16,-17-54 2 15,-28-3-4-15,-32-28 1 16,-32 9-7-16,-14 9-1 15,-25 26-2-15,-24 22 0 16,-1 24 2-16,-3 26 0 16,-10 19-11-16,17 34-3 15,18 19-20-15,21 9-7 16,10 3-17-16,19 7-4 0,9 9-21 16,5 10-8-16,13 2-55 15</inkml:trace>
  <inkml:trace contextRef="#ctx0" brushRef="#br0" timeOffset="29244.589">5041 14327 308 0,'-56'10'115'0,"52"-10"-89"0,4 0 12 0,7-4-1 16,11-2-5-16,17 3 3 16,8-6 1-16,17-7 2 15,28-3-21-15,28 0 2 0,22-6 1 16,38 0 0-16,15-3 0 16,24 9-6-16,25-3-4 15,-7-3-3-15,13 6-2 16,-13 4-3-16,7-4-2 15,-14-3 1-15,-18 0-1 16,-10 3-20-16,-29 3-7 16,-31 7-43-16,-22 6-18 15,-21 3-99 1</inkml:trace>
  <inkml:trace contextRef="#ctx0" brushRef="#br0" timeOffset="29815.108">5944 14656 272 0,'-17'-31'101'16,"20"22"-78"-16,1-1 24 0,-1 1 5 0,4 9-7 15,0 0-2-15,0 0-7 16,4 9-2-16,0 13-19 16,-4 13 0-16,0 15 1 0,0 6-4 15,0 1 1-15,0-1-10 16,3-6-4-16,-2-3 0 16,-5 0 2-16,4 0-24 15,4-6-10-15,-1-6-45 16,4-13-20-16,0-10-63 15</inkml:trace>
  <inkml:trace contextRef="#ctx0" brushRef="#br0" timeOffset="30028.249">6343 14819 308 0,'-28'0'115'0,"24"0"-89"0,4 0 21 0,0 0 5 15,0 0-28-15,0 0-8 16,0 0-8-16,4 0-3 16,-1 7-3-16,1-4-2 0,-1 6 1 15,-3-3-8-15,4 4 0 16,3-7-52-16,3 3-23 16,8-6-64-1</inkml:trace>
  <inkml:trace contextRef="#ctx0" brushRef="#br0" timeOffset="30445.694">6643 14440 280 0,'0'-13'104'0,"7"7"-81"0,0-3 12 15,-4 2-2-15,8 1-7 16,0 0 2-16,6 3-1 15,4 3 3-15,8 3-16 16,6 6 7-16,4 7 3 0,0 6 1 0,-1 0 2 16,-9 9-2-16,-5 1 0 15,-6-1-6-15,-11 0-1 16,-11 10-8-16,-6 3-4 16,-11 3-3-1,-4-3 0-15,0-3-2 0,1-7-1 16,6 10 3-16,4-13 0 15,7-2-6-15,7-7 0 16,7-4-1-16,10 1-1 16,12-9 4-16,6-7 2 15,4-6 0-15,3-7-1 16,-3-2 1-16,-4-4 1 16,-7 7-23-16,-3-4-11 15,0 1-36-15,-11 2-17 16,0 1-32-16,4-4-12 0,3 1-2 15</inkml:trace>
  <inkml:trace contextRef="#ctx0" brushRef="#br0" timeOffset="30835.135">7433 14449 312 0,'-21'-15'115'0,"14"21"-89"0,-18 7 12 16,15-7 1-16,-5 6-10 16,1 10 0-16,0 3-3 0,0 7 1 15,4 5-15-15,2 17 4 0,8-1 2 16,15 7-4-16,9-10 0 16,15-6-6-16,10-10 0 15,1-12-1-15,-1-9 1 16,1-17 0-16,6-14 2 15,4-23 4-15,-7-3 1 16,-7 3-6-16,-14 0-3 16,-18-2 1-16,-21 5 2 15,-18-12-4-15,-14 3-3 16,-10-7-4-16,-18 1 1 16,-7 19-8-16,3 12-2 15,11 15-16-15,11 11-6 16,13 8-26-16,8 7-10 0,7 0-39 15,14 9-14-15,3 10-17 16</inkml:trace>
  <inkml:trace contextRef="#ctx0" brushRef="#br0" timeOffset="31435.343">5955 15534 264 0,'-11'-6'99'0,"8"6"-77"0,-1 0 13 0,4 0 3 16,0 0-7-16,0 0 10 16,11 0-11-1,6 0-17-15,15 0 4 0,7 0 2 16,3-3 1-16,1 3 3 15,6 3-7-15,-3 6-1 0,-7 4-1 16,-4 3 4-16,-10 6 1 16,-15 9 1-16,-10 13-9 15,-7 3-4 1,-7-3-4-16,-3 0 0 0,2-4-2 16,-6-2 2-16,4-3-4 15,2-1 0-15,8-3-1 16,4-2 0-16,6-1 0 15,4-6 0-15,8-7 2 16,6-8 0-16,11-7-3 16,6-7 2-16,5-2 3 15,-1 0 1-15,-3-1-1 16,-7 1-2-16,-4-1-15 16,-4 1-7-16,-9 6-42 0,2-3-19 15,-3 2-38-15,7-5-14 16,1-7 8-1</inkml:trace>
  <inkml:trace contextRef="#ctx0" brushRef="#br0" timeOffset="31999.087">6731 15619 248 0,'-7'6'93'0,"7"-6"-72"0,0 0 7 16,0 0-2-16,0 0 1 16,0 0 6-16,0 0 4 15,7-6 2-15,0 3-21 16,0-3 7-16,0 6 5 0,0 0-7 0,-7 0-1 16,4-4-13-1,-1-2-3-15,4 6-4 16,-3 0-2-16,-4 0-2 0,0 0 1 15,0 0 1-15,0 0 2 16,0 0-1-16,0 0 2 16,3 0-2-16,-3 0 2 15,0 0-2-15,0 6 2 16,-3-2-4-16,3-4-2 16,0 6 2-16,0-3 2 15,0-3 0-15,0 0-1 16,0 0-2-16,3-3-1 15,1-3-9-15,-4 6-3 0,0 0-34 16,0 0-15-16,0 0-223 31,11 0 139-31</inkml:trace>
  <inkml:trace contextRef="#ctx0" brushRef="#br0" timeOffset="32340.096">7031 15484 252 0,'-11'-12'93'0,"22"-1"-72"0,-8-6 29 0,-3 10 8 16,7-4-13-16,1 1-3 15,-5 2-7-15,1 1 0 16,-1 6-19-16,1 9 11 0,-1 7 3 15,1 9-7-15,-1 6 0 16,1 3-10-16,-1 7-3 16,-3 9-3-16,4 9-2 15,-1 1-3-15,1-4-2 16,3-6 1-16,0-9-1 16,0-7-11-16,4-6-3 15,-1-12-26-15,1-1-9 16,3-9-15-16,-7-9-3 15,4-13-9-15,-1 0-3 0,4-12-47 16</inkml:trace>
  <inkml:trace contextRef="#ctx0" brushRef="#br0" timeOffset="32681.319">7345 15450 260 0,'-4'-19'99'0,"4"9"-77"0,-7 4 20 16,7 3 6-16,-3 6-15 15,-4 3-1-15,-4 7-6 16,1 9-1-16,-1 6-14 16,4-9 7-16,3 31 4 0,1 3 0 15,6 4-1-15,4-7-7 16,18-9-4-16,10-10-1 0,8-9-1 16,6-13-4-1,-3-12-3-15,0-12 4 16,-11-10 1-16,0-4 4 0,-6 1 1 15,-5 0 3-15,-17 0 2 16,-7-4-5-16,-7 4-1 16,-21 6-11-16,-18-9-1 15,-14-4-2-15,0-2 2 16,7 12-26-16,0 6-10 16,15 9-23-16,9 4-7 15,8 6-32-15,11 3-14 16,10-3-23-1</inkml:trace>
  <inkml:trace contextRef="#ctx0" brushRef="#br0" timeOffset="33259.262">6198 16450 252 0,'0'-16'96'0,"4"7"-75"0,3-7 23 0,-4 13 7 15,4-3-9-15,1 6-3 16,-5 0-8-16,1 9-5 16,-1 10-14-16,-3 6-3 0,0 6 1 0,-3 7-6 15,-1 3 0-15,1 3-2 16,3-4 1-16,0-2-2 16,3-13-1-16,1-6 1 15,6 0-1-15,18 0 0 16,-6-13 0-16,-5-3 0 15,15-3 2-15,7 0-3 16,-4-9 0-16,-7-1-32 16,-3 1-13-16,-7-7-21 15,-4 0-6-15,0-2-65 16</inkml:trace>
  <inkml:trace contextRef="#ctx0" brushRef="#br0" timeOffset="33495.32">6576 16390 280 0,'-7'-22'107'0,"7"16"-83"0,0 6-7 15,0 19 59-15,0 0-30 16,0 6-11-16,0 6-10 16,0 7-16-16,0 9 1 0,3 6 3 15,1 4-5-15,3-4-2 16,0-6-3-16,0-3 0 15,4-7-4-15,-4-5 0 16,0-7-41-16,3-3-19 16,-3-13-64-16,11 4-26 15,-11-10 34-15</inkml:trace>
  <inkml:trace contextRef="#ctx0" brushRef="#br0" timeOffset="33763.112">6830 16560 328 0,'0'-7'123'0,"0"4"-95"0,0 3 3 16,0 0-4-16,0 0-7 15,0 0 0-15,0 3-4 0,0 0 0 16,0 1-9-16,3-4-4 0,1 3-2 15,-1 0 1-15,1-3 1 16,-1 3-4-16,1-3-1 16,-1 3-8-16,1 0-2 15,0 0-35-15,-1 1-16 16,4-4-89 0</inkml:trace>
  <inkml:trace contextRef="#ctx0" brushRef="#br0" timeOffset="34245.441">7193 16284 344 0,'-3'-10'129'0,"3"1"-100"0,0 9 20 16,0 0 2-16,0 0-13 15,0 0-2-15,-4 9-14 16,-3 7-6-16,0 6-9 15,-4 0-5-15,4 3 1 0,-7-3-2 16,7 3-1-16,4-6-2 16,6-4 1-16,4-2-1 15,7-4 0-15,-3-2 2 16,10-1 0-16,7 0-3 16,4 0 2-16,7 1 1 15,3-4 2-15,1 6-3 16,2 1 0-16,-2-1 1 15,-8 7 2-15,4-1 1 0,-14 1 1 16,-1 0 9-16,-6-1 6 16,-4 1 1-16,-3-3 0 15,-8 6-6-15,-3-1-1 16,-7 4-8-16,-7-3-1 16,-4 0-2-16,-6 0 1 15,6-4-4-15,-14-2 0 16,-3-4 1-16,3 1 0 15,0-10-7-15,1 0-3 16,9-10-36-16,5 1-15 16,3-10-31-16,3-3-10 0,11 0-66 15</inkml:trace>
  <inkml:trace contextRef="#ctx0" brushRef="#br0" timeOffset="34518.666">7200 16246 272 0,'-17'16'101'0,"17"-16"-78"0,0 0 22 16,0 0 6-16,0 0-16 16,3-7-5-16,4-2-4 15,0-7-2-15,7 1-13 16,4-4 4-16,7 3 3 0,10 1-10 0,7-1-2 15,4 3-4-15,4 4 1 16,-8 3-4-16,-3-4 0 16,-1 1-28-16,-6-1-10 15,-4-2-41-15,1-1-14 16,2-6-47 0</inkml:trace>
  <inkml:trace contextRef="#ctx0" brushRef="#br0" timeOffset="37415.941">7687 15158 216 0,'-3'-9'82'0,"-1"2"-64"0,-3 4 13 15,3 0 3-15,-3-3-9 16,-3 0 0-16,-11-4-3 16,-8 1 1-16,-13 2-13 15,-18 4 3-15,-7 3 3 0,-14 3-2 16,-18 7 2-16,-21 12-5 15,0 3-1-15,-21 9-4 16,-7 10 1-16,7 16-2 16,-14-4 2-16,6 1-2 15,8-4 0-15,11-3 1 0,6 7 1 16,11 5 1-16,8 7 2 16,16-3 4-16,19 9 1 15,13 7 0-15,19 12 1 16,13 3-6-16,43-9-2 15,38-22 7-15,39-16 2 16,60-28-4-16,54-25-3 16,23-35-3-16,26-12-2 15,-8-13-3-15,1-9-2 16,-11-19 1-16,-11-6-1 16,-24 6 0-16,-25 3 0 15,-25-6 0-15,-35-9 2 16,-36 9 1-16,-41 9 1 15,-40 13-2-15,-27 0 1 16,-43 6-4-16,-29 16 0 0,-24 22-4 16,-24 18 1-16,3 16-5 15,14 7-1-15,24 6-33 16,40 3-11-16,31-3-70 16,32-1-30-16,28-2 6 15</inkml:trace>
  <inkml:trace contextRef="#ctx0" brushRef="#br0" timeOffset="38104.841">10245 15042 296 0,'-14'-69'110'0,"21"41"-86"0,7-10 20 0,-7 26 5 16,3-1-9-16,4 7 1 16,1 12 1-16,-1 13 3 15,-4 9-24-15,-3 7 1 0,-3 15 0 16,-8 16-6-16,-6 18-1 16,-4 1-7-16,-4-4-3 15,-3 7-2-15,0 9-3 16,3-2-21-16,7-11-11 15,11-18-35-15,11-16-12 16,10-15-27-16,14-20-11 0,4-15-19 16</inkml:trace>
  <inkml:trace contextRef="#ctx0" brushRef="#br0" timeOffset="38493.623">10876 14816 364 0,'-3'-56'137'0,"-4"50"-106"0,-11 6 8 16,7 6-3-16,-6 9-12 15,-12 17 0-15,-2 9-11 16,-5 15-3-16,1 4-6 16,0 21 4-16,3 16 4 0,4 4-4 0,7-4 0 15,10 9 0-15,11-5 2 16,14-10-3-1,22-22-2-15,20-16 6 0,8-22 3 16,-1-24-3-16,4-29 1 16,11-19-3-16,6-9 0 15,-6-16 1-15,-15-19 4 16,-13-9-6-16,-25 0 0 16,-25-9-4-16,-29-13-1 15,-20 18-3-15,-8 20-1 16,-13 25-1-16,-8 25-2 15,4 28-4-15,18 18-2 16,17 4-28-16,21 7-13 0,18-4-24 16,21 3-8-16,18 3-101 15</inkml:trace>
  <inkml:trace contextRef="#ctx0" brushRef="#br0" timeOffset="38703.295">11331 15189 356 0,'-21'-6'134'0,"18"6"-104"0,3 0-8 16,14 0 58-1,10-3-39-15,8-3-18 16,10-7-12-16,18-3-9 16,7 1-2-16,0-1 3 0,-3 0-7 0,-11-2 1 15,-7 8-45-15,-11 1-21 16,-7 3-66-1,-3-1-70-15,-4 1 66 16</inkml:trace>
  <inkml:trace contextRef="#ctx0" brushRef="#br0" timeOffset="39123.136">12093 14747 312 0,'-21'-15'115'0,"21"11"-89"0,0-2 25 0,4-3 6 16,3 6-20-16,3-7-4 0,8 1-8 16,3 3-4-16,7 2-11 15,4 4 13-15,0 4 7 0,0 11-2 16,-1 7 0-16,-3 19-4 16,-3 6-3-16,-4 0-7 15,-10 9-1-15,-8-5-4 16,-10 2 0-16,-10 3-3 15,-11 7 1-15,-8 0-2 16,-3-4 2-16,4-5-6 16,3-7-1-16,8 3 0 15,6-9 0-15,11-7 0 16,7 4 0-16,14-7 0 16,11-9 0-16,14-6 0 15,7-10 2-15,6-6-1 16,8 0-1-16,4-6 1 15,-4 6 1-15,-11 0-6 0,-10 0-1 16,-7 0-36-16,-7 0-15 16,-8 6-40-16,-3-6-14 15</inkml:trace>
  <inkml:trace contextRef="#ctx0" brushRef="#br0" timeOffset="40797.601">11271 16494 192 0,'11'-13'74'0,"-4"4"-58"0,3-7 27 0,-2 7 7 16,-1-7-1-16,3-6 1 15,1-6-6-15,-4 0-3 16,0 6-22-16,-4 3 8 0,-6 6 6 15,-8 10-13-15,-10 9-3 16,-11 10-11-16,-6 9-2 16,-5 3-2-16,-3 7 1 15,8-4-2-15,2-2-1 0,5-1-2 16,6-6 1-16,7 6-1 16,8-6-2-16,6 0 3 15,11-3 2-15,7-4 0 16,7 4-1-16,15-3-2 15,13 3 1-15,8 3-1 16,3 6 0-16,-4 3 6 16,-3 7 2-16,-4 3 4 15,-3-4 4-15,-7-2-4 16,-14-1 0-16,-11 1 5 16,-11-4 2-16,-6 7-8 15,-11-4-3-15,-8-6-4 16,-13-3 1-16,-14-6 0 15,-4-9 1-15,0-1-5 16,4-9 1-16,6-9-2 0,8-1 0 16,10-12 0-16,11-9-2 15,11-4 3-15,17-12 2 16,14-6-5-16,18-13 1 16,3 0 1-16,4 1 3 15,0 5 0-15,-4 4-1 16,-3 2-2-16,-10 1 1 15,-15 3 3-15,-18 3 3 16,-10 6-4-16,-14 3-1 16,-11 10-2-16,-10 6-2 15,-7 3-22-15,3 4-7 16,10 2-26-16,8-3-8 0,14 7-28 16,14-7-12-16,7 4-27 31</inkml:trace>
  <inkml:trace contextRef="#ctx0" brushRef="#br0" timeOffset="41388.226">12566 14014 264 0,'-11'-76'99'0,"-3"45"-77"0,-10-4 4 0,9 23-2 16,-6-1-14-16,-14 1-3 16,-14-1 2-16,-22 7 4 15,-10 6-7-15,-7 0 6 0,-25 9 1 16,-14 17 0-16,-7 8 0 15,-25 13-3-15,-3 13 1 16,-18 31 5-16,-14 37 4 16,-11 29-4-16,-10 40-1 15,-4 48-7-15,-3 34 0 16,32 25-5-16,27 16 0 0,47 3-1 16,52-44 1-16,47-9 0 15,59-48 1-15,50-34 0 16,67-21 2-16,35-33-5 15,31-21-1-15,40-41 0 16,7-37 0-16,10-29 0 16,11-31 2-16,-15-41 1 15,12-34 1-15,-15-10-2 16,-4-37-2-16,-41-7 5 16,-19-21 1-16,-31-14-2 15,-42-33-1-15,-46-7-1 16,-50-31-2-16,-56-26-2 15,-43 10-1-15,-63-6-7 16,-31 41-2-16,-82 9-2 0,-28 75 1 16,3 66-6-16,-3 50-3 15,42 32-32-15,36 18-13 16,49 16-82 0</inkml:trace>
  <inkml:trace contextRef="#ctx0" brushRef="#br0" timeOffset="42490.361">4611 10276 252 0,'7'0'96'0,"-4"-6"-75"0,8 0 17 0,0-1 3 15,-1 1 2-15,1-3 4 0,-4 2-8 16,3 1-4-16,1 9-19 16,0 7 5-16,-1 12 6 0,-3 21-9 15,-3 33 0-15,-1-1-8 16,-3 0-2-16,0 7-4 16,0 5-1-16,4 1 3 15,-4-12 1-15,0-4-6 16,0-19-2-16,0-9-18 15,0-13-5-15,3-9-28 16,1-12-9-16,-4-10-30 0,7-10-10 16,3-15-36-1</inkml:trace>
  <inkml:trace contextRef="#ctx0" brushRef="#br0" timeOffset="42882.308">4988 10301 264 0,'7'-12'101'0,"-3"8"-78"0,-1 1 17 0,-3 3 3 15,0 0-10-15,-7 3 0 16,-3 7-3-16,-8 12 1 16,0 15-17-16,-3 20 3 0,7 2 3 15,-3 10-5-15,2-3 2 16,12 13-4-16,10 2 2 0,18-9-8 15,10-12-2-15,18-13-1 16,3-13 0-16,1-15-2 16,3-16 1-16,3-21 0 15,4-20 3-15,0-9 1 16,-10-3 1-16,-15-13 0 16,-24-19 0-16,-25 1-2 15,-25-1-1-15,-7 4-3 16,-21 9 1-16,-14 3-7 15,-14 25 1-15,10 10-1 16,15 12 2-16,17 10-41 16,25 3-16-16,3 6-91 0,32-4-39 15,11-11 46 1</inkml:trace>
  <inkml:trace contextRef="#ctx0" brushRef="#br0" timeOffset="44395.101">9451 10047 240 0,'-18'-6'90'0,"8"3"-70"0,-1-4 15 16,8 4 0-16,-1 0-7 0,1 0-2 15,-1-3-1-15,0 0-1 16,4-4-13-16,4-2 4 0,7-7 5 16,6 0 0-16,11 0 0 15,4 0-2-15,7 1-1 16,10 2-3-16,4 6 1 16,0 10 1-16,-3 13-1 15,-8 15 1-15,-10 13 3 16,-15 9 0-16,-13-3 1 15,-11 6-9-15,-14 1-2 16,-11 2-5-16,-3 13-3 0,3-3-3 16,0 0 1-16,4-10 3 15,7-2 1-15,3-7-4 16,11-3 1-16,4-7 2 16,10-2 1-16,10-7 1 15,15-9 0-15,-7 0 2 16,42-10 1-16,0-6-1 15,0-3-1-15,0-3-3 16,-14 0 1-16,-7 3-4 16,-15 3-2-16,-13 3-14 15,-7 4-6-15,-8-1-70 16,4 0-31-16,7 1-71 16</inkml:trace>
  <inkml:trace contextRef="#ctx0" brushRef="#br0" timeOffset="46834.028">452 9583 204 0,'0'-66'77'0,"0"54"-60"0,-4 2 17 0,1 10 6 15,-1 10-10-15,-3 18-2 16,3 13-5-16,-6 15-3 16,-1 13-10-16,-3 38 5 0,4 6 2 15,-5 25-5-15,8 21 1 16,0 11-4-16,0 18 0 16,0-9 6-16,0 12 2 15,0-19-2-15,0-12 1 16,4-15-7-16,3-11-1 15,3-18-2-15,4-25-1 16,0-15-1-16,7-17 0 16,4-18-2-16,7-16 1 15,-1-13 0-15,1-8 3 0,10-11-3 16,15-5 0-16,6-4 1 16,18 0 0-16,-7 4-2 15,18-1 1-15,17 4 0 16,11 3 1-16,7-4-2 15,25-2 1-15,3 5-2 16,18-2 2-16,24 9 2 16,-3-6 2-16,25 6-1 15,-1 3 1-15,8 6-4 16,-11 10-2-16,18 3 2 16,-14 0 2-16,63 6-2 15,-25-6 0-15,8-6-1 16,-15-7-2-16,11 1 3 15,-10-1 0-15,20-3-4 0,-20 4-1 16,13-1 1-16,-17 4 2 16,11-1-2-16,-8 4 0 15,4-7 3-15,-11 1 1 16,8-4-4-16,-11-3 1 16,21-9 0-16,-15 0 0 15,12-10 0-15,-11 0 0 16,7-3 0-16,-14-2 2 15,3 2-1-15,-24 6 2 16,10 1-4-16,-21 5 0 16,0 4 1-16,4 3 2 0,-25 3-3 15,7 0 0-15,-4-3 1 16,-17 0 2-16,14-3-3 16,-11-3 0-1,-10-6 1-15,7-1 2 0,-11 0-1 16,-21 4 2-16,-4 0-4 15,-3 2 0-15,-10 7 1 16,-18 4 2-16,-18 2-1 16,-14 0-1-16,-11 0-2 15,-10 1-1-15,-7-4 2 16,-4 0 2-16,-10-3 0 16,-4-3 2-16,-7-7 0 15,-3-8 3-15,-4-11-3 0,-4-5-2 16,-3-4 0-16,-3-6 1 15,-4-12-1-15,-4-32 2 16,-3-6-4-16,0-9 0 16,-4-29-1-16,1-16-2 15,-8-21 3-15,4-16 0 16,3 0-6-16,1-19 0 16,2 16-2-16,5 16 3 15,-4 2 4-15,0 26 3 16,-4 25-2-16,-3 22-2 15,-7 15 2-15,-4 13 0 16,-3 7 1-16,-1 8 2 16,1 1-1-16,3 6 2 0,0 9-4 15,4 1-2-15,4-4 2 16,-1 10 0-16,4-1 3 16,0 4 1-16,-4 0-1 15,-7 3-2-15,-3 6-4 16,-11 6 0-16,-7 7 0 15,-7 9 2-15,0 4 1 16,-3 5 1-16,-11 4 0 16,-11-1 2-16,-7 7 1 15,7 0 1-15,-3-3-5 16,-11-3-1-16,-13 0 3 16,2-1 3-16,-3 1-6 15,-17 3 0-15,-11 3 0 16,7 3 1-16,-22 3 3 15,-2-6 3-15,6 0-7 0,-14-3 0 16,4-4 0-16,3 1 1 16,-14-3-2-16,7-4 2 15,4 0 1-15,-14 4 2 16,6-4-1-16,-2 1-1 16,-5 2 3-16,4 4 2 15,-14-4-7-15,7 10 0 16,1-6 0-16,-15 3 1 15,21 0 1-15,-11 0 0 16,1-1 2-16,17-5 1 16,-21 3-4-16,14-4-1 15,7-6 1-15,-14-2 0 0,18-1 1 16,0-3 2-16,-11 0 1 16,11 0 1-16,3-7-7 15,-14 4 0-15,14 0 1 16,4-3 1-16,-18 0 1 15,18 2 0-15,0-8 0 16,-18 9 0-16,18-4 0 16,-11 4 2-16,-7 3 1 15,18 3 1-15,-11-3-2 16,-3 10-2-16,10 2-4 16,-7-8 0-16,0 2 4 15,11-3 2-15,3-6-3 16,-6 0-1-16,20 3 1 0,8-3 2 15,-12 3 2-15,5 6 1 16,17 3-5-16,7 4-1 16,-7 2-2-16,4 4 3 15,10 0 0-15,14 6 3 16,18-6-1-16,4 0-1 16,17-7-2-16,3-5 1 15,15-7-17-15,7-7-8 16,7-2-37-16,6 0-17 15,12-1-93 1</inkml:trace>
  <inkml:trace contextRef="#ctx0" brushRef="#br0" timeOffset="88504.857">30237 10536 216 0,'45'-94'82'0,"-30"72"-64"0,-1-6 7 0,-7 16-3 16,-7-4 3-16,-11 6 5 16,-14 7-1-16,-10 6 0 15,-21 4-16-15,-36 12-6 0,-10 9 0 16,-18 16 0-16,-32 9 3 15,-14 10 1-15,-42 21 3 16,-14 32 2-16,-14 13-1 16,-4 21 1-16,14 17 3 0,42-14-9 15,43 10-1-15,46-9-1 16,42-13 2-16,50 13-1 16,56-4 0-16,28-6-5 15,49 7-1-15,11-4-1 16,36-18 1-16,6-38-2 15,36-35 2-15,0-40-2 16,17-38-1-16,-3-28 1 16,7-44 1-16,-4-44-1 15,14-50 2-15,-20-23-4 16,3-42 0-16,-39-17 1 16,-60 28 0-16,-60 29-3 15,-88 19 0-15,-67 34 2 16,-78 34 0-16,-71 26-2 15,-52 31 2-15,-11 22-1 0,25 31-2 16,53 16-22-16,49 22-7 16,53 7-55-16,50 5-20 15,42-3-34 1</inkml:trace>
  <inkml:trace contextRef="#ctx0" brushRef="#br0" timeOffset="89803.163">28822 12606 240 0,'-32'-22'90'0,"15"6"-70"0,-12-9 4 16,19 16-3-16,-11-1-9 15,-15-2 1-15,-20-4-6 16,-18 13-2-16,-11 3-2 16,-21 12 6-16,-24 13 4 0,-1 13 5 15,-20 9 1-15,-8 38 1 16,4 18 0-16,-11 4-3 15,7 34 0-15,28-3-7 16,26-13-2-16,24 7 0 0,31-7 2 16,32-15-3-16,50-9-2 15,39-17-2-15,49-21-3 16,35-19 3-16,53-25 0 16,21-19-4-16,11-35 1 15,-3-31 0-15,-8-28 0 16,-35-41 0-16,-39-12 0 15,-38-38 0-15,-50 6 0 16,-50 1-3-16,-73 18 2 16,-46 34-4-16,-50 38-1 15,-28 32-13-15,-7 43-5 16,25 26-1-16,28 18 1 0,31 10-58 16,36 28-25-16,21 3-11 15</inkml:trace>
  <inkml:trace contextRef="#ctx0" brushRef="#br0" timeOffset="90348.36">28840 14355 280 0,'10'-84'107'0,"-6"43"-83"0,3-19-3 0,-7 26-7 16,-7-26 1-16,-11-9 2 16,-10 10 5-16,-18 5 1 15,-35 14-12-15,-25 24-2 0,-21 22 1 16,-28 29-4-16,-7 18 2 15,-29 29 4-15,-3 46 2 16,-32 23 1-16,7 43 1 16,-17 32 0-16,21 15 0 15,14 29-2-15,24-10-1 16,36 10-5-16,53-19-3 16,63-1 2-16,54-2 2 0,69-6-4 15,61-17-1 1,67 14-2-16,60-36-2 0,42-43-4 15,18-53-2-15,-15-51-2 16,-13-62 0-16,-4-60-2 16,-36-69 1-16,-17-62 5 15,-24-88 2-15,-40-79-1 16,-45-91 2-16,-53 167-4 16,-75-273 1-16,-94 100 2 15,-82 103 1-15,-59 92-6 16,-47 68-3-16,-24 63-12 15,-18 54-4-15,42 37-10 16,33 25-3-16,45 35-113 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02T03:20:39.78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23728 4030 248 0,'-25'6'93'0,"22"-6"-72"0,-1 4 25 16,4-4 5-16,0 0-2 0,0 0 3 15,7 0-9-15,0 0-2 16,7 0-23-16,4 0 5 0,7 3 4 15,3 0-11-15,7-3-1 16,4 0-9-16,7 0-4 16,3 0-1-16,-3 0-1 15,-11 3-31-15,-13 0-12 16,-15 7-90-16,-14 8-41 16,-8 7 26-1</inkml:trace>
  <inkml:trace contextRef="#ctx0" brushRef="#br0" timeOffset="182.677">23615 4441 364 0,'7'6'134'0,"11"-3"-104"0,31-3 1 0,-17-3-7 16,7-3-14-16,6-4-3 0,8 1-7 15,0 0 0-15,-3-1 0 16,-8 4-38-16,-3 3-14 0,-7 3-62 15,-1 0-67 1,-6 0 56-16</inkml:trace>
  <inkml:trace contextRef="#ctx0" brushRef="#br0" timeOffset="962.695">24723 4062 296 0,'-18'0'112'0,"15"0"-87"0,-5 0 26 0,8 0 8 15,0 3-14-15,4 0-2 16,3 3-9-16,11 0-4 16,6 1-16-16,12-7-2 0,20-7-1 15,18-2-2-15,4 0 0 0,-8 2-8 16,-3 4 0-16,-17 0 1 15,-8 3 1-15,-10 0-32 16,-7 6-101 0,-1 4-19-16,4 5-16 15</inkml:trace>
  <inkml:trace contextRef="#ctx0" brushRef="#br0" timeOffset="1545.374">25848 3993 172 0,'11'-19'66'0,"-1"9"-52"0,8-5 12 0,-8 8 1 15,8-2 0-15,3-4 1 16,4-5 7-16,3-7 2 15,0-1-19-15,1-8 12 0,-5-1 6 16,-3-5-2-16,-6 8 3 16,-5 7-4-16,-6-3 2 15,-8 6-6-15,-6 0-1 16,-12 6-6-16,-6 16-2 16,-7 0-7-16,-4 10 0 15,-3 6-4-15,-4 18 0 0,-11 16-1 16,-3 3 2-16,1 4-1 15,9-7 0-15,18 0-3 16,18-3 1-16,21-9-4 16,18 3-2-16,10-16 2 15,11-19 0-15,18-15-1 16,13-7 1-16,1-12-2 16,-11 0 2-16,-14-1 2 15,-11-2 4-15,-14 6 5 16,-14 12 3-16,-17 4-7 15,-15 18-1-15,-13 13-3 16,-8 3-1-16,0 16-3 16,4 19-2-16,3 6 1 0,7 9-1 15,4-16 0-15,7 4 2 16,0-10-3-16,3-6-2 16,4-3-20-16,4-12-10 15,3-10-38-15,3-13-17 16,8-9-51-16,10-3-20 15,7-13-1 1</inkml:trace>
  <inkml:trace contextRef="#ctx0" brushRef="#br0" timeOffset="1761.232">26543 3999 452 0,'0'3'170'0,"0"-3"-132"0,-11 19 7 0,4-10-5 0,-7 10-17 16,-10 9-1-16,-1 13-9 16,-3 3-3-16,3-3-5 15,0-1-4-15,1-2 2 0,-5 0-4 16,5-7 0-16,2-3-23 16,1-3-10-16,4-6-42 15,-1-6-18-15,0-4-81 16</inkml:trace>
  <inkml:trace contextRef="#ctx0" brushRef="#br0" timeOffset="1971.518">26208 3974 400 0,'10'-10'151'0,"-6"20"-118"0,3 5 18 0,0-2 1 15,0 12-15-15,0 19-1 16,4 12-20-16,-1 7-8 15,4 0-5-15,4-7 0 0,7-2 0 16,7-4-39-16,-4-13-15 16,0-8-63-16,0-4-25 15,-7 0-22 1</inkml:trace>
  <inkml:trace contextRef="#ctx0" brushRef="#br0" timeOffset="2986.022">1012 5491 304 0,'-3'-3'115'0,"10"0"-89"0,7 0 16 0,0 0 2 0,7-4-9 16,18 1 0-16,14 0-5 15,4 0-1-15,17-1-16 16,21-5 12-16,21-4 5 0,22-3-9 16,28-3-4-16,3 0-10 15,36-3-5-15,-15-3 1 16,18 6 0-16,-14 3 1 15,-35 7 0-15,-18 6-2 16,-24 6 1-16,-22 6-4 16,-32 0-2-16,-10 0-38 0,-25 1-17 15,-10-1-73-15,-4-6-30 16,-7 0 9 0</inkml:trace>
  <inkml:trace contextRef="#ctx0" brushRef="#br0" timeOffset="3270.406">1443 6056 348 0,'3'0'132'0,"12"-10"-103"0,13 4 21 0,-4 0 1 0,15-4-15 16,11 1-3-16,13 0-15 15,-6 2-6-15,6-2-7 16,1-4-4-16,13 4 0 0,-10-1-6 16,0 1 1-16,-3 0-55 15,-4-1-26-15,-7 1-93 16</inkml:trace>
  <inkml:trace contextRef="#ctx0" brushRef="#br0" timeOffset="3691.926">2709 5698 312 0,'-28'-12'118'0,"14"2"-92"0,-18-5 19 0,15 11 2 16,-1-2-8-16,-3 0 2 15,-4 3-6-15,4 3 1 16,-7 6-20-16,3 7 0 0,0 5 0 16,-3 11-4-16,3 2-2 15,-3 3-1-15,11-2 1 16,-1 2-1-16,14-5 0 16,8-4-5-16,14-10-1 15,-1-5 1-15,15-10 2 16,0-10-1-16,7-5 2 15,6-4 5-15,-9 3 4 0,-5 4 1 16,-6 5-1-16,0 10 0 16,-11 7 0-1,-7 12-8-15,-4 15-3 16,-3 17-3-16,0 12 1 0,0-4-2 16,4-5-1-16,0-7-2 15,-4 0 1-15,0-6-19 16,0-6-9-16,3-7-43 15,-3-3-16-15,7-3-71 16,0 0-31-16,-3-6 35 16</inkml:trace>
  <inkml:trace contextRef="#ctx0" brushRef="#br0" timeOffset="4548.71">3366 5908 260 0,'7'-22'96'0,"-7"10"-75"0,3 6 19 15,-3 6 4-15,-3 0-10 16,-1 3 0-16,-7 9-6 16,-3 4-3-16,-7 6-13 15,-4 12-5-15,-17 10-1 0,3 3-1 16,1 10 0-16,2-10-3 0,-3-6 1 16,8-1-4-16,6-5-2 15,7-7-47-15,4-9-21 16,-3-7-30-16,10-5-11 15,10-14 6 1</inkml:trace>
  <inkml:trace contextRef="#ctx0" brushRef="#br0" timeOffset="4727.62">3016 5830 280 0,'4'-28'107'0,"6"21"-83"0,8 17 13 0,-4-4-1 16,11 7-13-16,7 5-3 15,6 11-7-15,-9 8-3 16,6 10-6-16,-3 7-1 0,3 2 3 0,-7 4-5 16,7-7-1-16,8-12-22 15,-1-4-10-15,15-15-116 16</inkml:trace>
  <inkml:trace contextRef="#ctx0" brushRef="#br0" timeOffset="5281.95">5669 5476 260 0,'-56'9'96'0,"27"-3"-75"0,-13 4 19 0,32-7 4 0,-1 0-8 16,0 0 2-16,11-3 4 15,18-3 6-15,10 0-26 16,18-7 3-16,21-2 3 0,43-7-3 15,9-6 0-15,33 3-11 16,17-3-4-16,22 3-6 16,-8 3-1-16,4 10-1 15,-7 6 1-15,-21 0-2 16,-25 3-1-16,-25 3-19 16,-13 0-8-16,-22 0-30 15,-18 0-14-15,-20 3-127 16,-19 1 36-1</inkml:trace>
  <inkml:trace contextRef="#ctx0" brushRef="#br0" timeOffset="5536.218">5733 5977 312 0,'-36'10'118'0,"33"-7"-92"0,3 0 0 0,7 0-6 16,7-3 3-16,7-3 6 0,25-3-7 15,18-1 0-15,13 1-13 16,8-3-3-16,14-7 0 0,13 7-3 16,-13-1 0-16,-11 7-23 15,-21-3-9-15,-7 0-48 16,-10 2-18-16,-4 4-40 15</inkml:trace>
  <inkml:trace contextRef="#ctx0" brushRef="#br0" timeOffset="5973.778">6978 5545 368 0,'-21'-19'140'0,"10"16"-109"0,-10 0 9 0,14 3-2 16,-4 0-11-16,-10 3-1 16,0 0-6-16,-4 12-2 15,-3 4-10-15,0 6 1 0,0 10 4 16,-4 2-1-16,4 4 1 16,0-3-3-16,13-4-1 15,1-2-5-15,14-4-1 16,11-6 1-16,3-10 0 15,11-8 0-15,13-11 0 16,19-5-2-16,-4-13 1 16,-4 6-2-16,-6 0 2 0,-12 10 11 15,-6 12 8 1,-11 9-2-16,-3 10 0 0,-8 13-9 16,1 9-4-16,-1 9-4 15,-3 10 0-15,7-1-2 16,-3-5-1-16,-1-7 1 15,-3-9-1-15,4-1-25 16,3-8-8-16,0-10-38 16,4-10-15-16,-1 4-37 15,8-7-12-15,3-9-23 16</inkml:trace>
  <inkml:trace contextRef="#ctx0" brushRef="#br0" timeOffset="6245.576">7624 5893 332 0,'-8'-51'126'0,"12"42"-98"0,0-3 34 0,-4 12 10 15,0 0-20-15,0 3-6 16,-4 12-20-16,-7 1-6 15,-3 9-12-15,-7 3-3 0,-4 4-1 16,-3 15-5-16,-4 3 1 16,1-3-2-16,3 3 0 15,6-12-20-15,-6-1-8 0,10-5-49 16,4-10-19-16</inkml:trace>
  <inkml:trace contextRef="#ctx0" brushRef="#br0" timeOffset="6440.874">7221 5852 428 0,'4'3'159'0,"6"10"-124"0,12 12 11 16,-1-13-6-16,4 4-14 16,10 12-3-16,4 16-13 15,6 0-4-15,-6 3-4 16,-3-3-4-16,-1-3 1 0,-10-10-23 0,-1 0-10 15,1-9-48-15,0-3-22 16,6-6-70 0</inkml:trace>
  <inkml:trace contextRef="#ctx0" brushRef="#br0" timeOffset="7083.3">9620 5579 224 0,'4'-6'85'0,"13"3"-66"0,15-4 16 0,-11 7 6 16,8 7-4-16,6-4 0 15,4 12-1-15,-1 1 3 16,-2 3-22-16,3 3 8 0,10 0 3 15,18-3 9-15,35-16 7 16,25-13-9-16,50-8-3 16,38-14-16-16,18 1-5 15,28 3-7-15,-11 3-1 16,-3 6-1-16,-32 6-2 0,-17 4 1 16,-18 3 1-16,-28-1-1 15,-25 1 2-15,-25 0-7 16,-18-1 1-16,-9 1-15 15,-15 0-3-15,-15 0-9 16,-13-1-4-16,-14 7-23 16,-18 7-9-16,-11 5-110 15</inkml:trace>
  <inkml:trace contextRef="#ctx0" brushRef="#br0" timeOffset="7369.797">10629 6093 256 0,'-21'7'96'0,"21"-7"-75"0,7 6 25 0,4-3 8 15,6 0-6-15,15 3 1 16,14 4-10-16,7-1-1 15,3-3-22-15,11-2-5 0,11-4 0 16,7-4-7-16,-4-2 0 16,-4-6-4-16,-10-4-1 15,-7 0-39-15,-3-3-15 16,-8 7-55-16,4 3-22 16,-7 2-1-1</inkml:trace>
  <inkml:trace contextRef="#ctx0" brushRef="#br0" timeOffset="7803.768">12009 5679 328 0,'-11'-25'123'0,"7"19"-95"0,-3 3 14 16,4 3-1-16,-4 3-8 16,-4 3 3-16,-6 1-9 15,-5 11-4-15,-6 1-13 16,-4 3 7-16,-3 0 5 0,0 0-2 15,0 0-2-15,3 3-6 0,4-3 0 16,3 3-5-16,11 0 1 16,7-6-3-1,7-3 0-15,10-4-1 16,15-2 0-16,10-4 0 0,4-12 2 16,3-4-5-16,-3-2-3 15,-3-4 3-15,-5 0 1 16,-6 1 13-16,-7 5 5 15,-8 10-2-15,-6 10 0 16,-4 12-6-16,-4 6-2 16,1 9-9-16,-1 11 0 15,4 2-1-15,0 0 2 16,4-6-1-16,3-3-1 16,0-13 1-16,0 0-1 0,0-6-29 15,-4-6-10-15,1-4-36 16,0-2-15-16,-1-4-274 31,11-12 172-31</inkml:trace>
  <inkml:trace contextRef="#ctx0" brushRef="#br0" timeOffset="8166.153">12273 5990 324 0,'53'-25'123'0,"-32"18"-95"0,7-2 20 0,-17 9 5 16,0 0-7-16,-1 6 0 16,1 4-8-16,-8 5-3 15,-3 7-20-15,-7 10-5 0,-10 8-2 16,-8 4-4-16,-7-3-1 16,-3 0-1-16,-7-3 1 15,3-7-7-15,7-3-1 0,4-9-56 16,7-3-23-16,10-13-112 15</inkml:trace>
  <inkml:trace contextRef="#ctx0" brushRef="#br0" timeOffset="8361.696">12086 5927 404 0,'-10'0'151'0,"17"10"-118"0,3 8 16 16,1-5-1-16,6 15-18 15,8 13-5-15,3 6-12 16,4 0-6-16,3-6-4 0,-3-4-3 16,-4-2 1-16,-3-7-28 0,-7-9-9 15,-4-7-46 1,0 1-18-16,0-4-68 16</inkml:trace>
  <inkml:trace contextRef="#ctx0" brushRef="#br0" timeOffset="9651.321">522 8404 192 0,'-10'-6'71'0,"10"6"-55"0,3 0 15 0,-3 0 5 16,4 0-5-16,3 0-1 15,0 6 1-15,3-3 0 16,4-3-16-16,1 7 6 0,9-4 6 15,11 0-4-15,4 0 1 16,0 3-9-16,10 1-4 16,1-4-6-16,-1-3-2 15,18-3 1-15,0-1 2 16,4 1-3-16,-1 0-2 16,-20 0-25-16,-4 0-9 15,-8 3-29-15,-9 0-12 16,-8 0-64-1</inkml:trace>
  <inkml:trace contextRef="#ctx0" brushRef="#br0" timeOffset="10314.226">1901 8062 216 0,'11'-34'82'0,"-4"15"-64"0,-3-6 11 15,-1 12-1-15,1 1-1 16,-4-4 1-16,0 1-4 0,0-4-3 16,0-3-11-16,0 3 5 0,-4 0 2 15,-3-3-1-15,0 3 3 16,-4 1-4-16,-3 5-1 15,-7 4-4-15,-3 9 1 16,-12 6-2-16,1 6 0 16,-14 10-5-16,6 10-1 15,1 12 1-15,0 9 0 16,6 3 4-16,8 7 3 16,3-10-4-16,8 4 1 15,10-10-1-15,7-9 3 16,7-7-3-16,14-6-2 15,7-9 0-15,7-10 1 0,15-6-1 16,6-13 0 0,-6-15 1-16,-1-16 1 15,-10-12-8-15,3-4-4 0,-3 4 5 16,-14 6 1-16,-11 12 5 16,-4 13 3-16,-3 6 0 15,-7 16 0-15,-7 19-1 16,0 24 0-16,-3 17 2 15,3 12 1-15,-4 22-3 16,0 22-3-16,1 0-2 16,3-7 0-16,0 16-2 15,3 4-1-15,4-10 1 16,0-19-1-16,0-15 2 0,4-17 1 16,-4-8-4-16,7-16 1 15,0-13-27-15,0-9-9 16,0-10-26-16,4-9-9 15,-1-9-15-15,-3-1-4 16,7-15-57 0</inkml:trace>
  <inkml:trace contextRef="#ctx0" brushRef="#br0" timeOffset="11001.993">2434 8504 200 0,'14'-34'77'0,"-10"15"-60"0,6-3 24 0,-6 13 6 15,-1-4-2-15,-3 10 0 0,0-3-5 16,-3 6 0-16,-4 6-22 16,-4 10 3-16,1 12 2 0,-1 10-6 15,-3 9 1-15,0 0-9 16,-7 3-3-16,0-3-3 15,-4 0 0-15,0 0-4 16,4 6 0-16,-4 4 1 16,-3-4 2-16,7-6-6 15,3-16 1-15,8-2-37 16,3-17-13-16,7-6-11 16,0-15-3-16,0-10-71 15</inkml:trace>
  <inkml:trace contextRef="#ctx0" brushRef="#br0" timeOffset="11227.183">2166 8489 228 0,'-3'-38'85'0,"6"35"-66"0,1 6 25 0,3 3 7 16,-4 10-11-16,8 6-3 16,3 16-6-16,4 6 0 15,-1 0-17-15,4-1 1 0,0 4-1 16,1-3-5-16,-1 13-1 15,4-1-6-15,-1-6-2 16,8 4-2-16,-7-14 0 0,3-8-38 16,0-1-18-16,0-12-58 15,1-16-25-15,-12-15 31 16</inkml:trace>
  <inkml:trace contextRef="#ctx0" brushRef="#br0" timeOffset="11572.263">3112 7326 260 0,'10'-51'99'0,"4"36"-77"0,0-7 20 0,-7 12 6 16,0 4-11-16,-3 6-1 15,-4 9-1-15,-4 17 3 16,-6 11-21-16,-4 26 4 0,-11 37 0 16,0 10-3-16,-3 40 0 15,7 7-8-15,-4 22-4 16,4 3-6-16,11-10 0 16,6 7 2-16,11-13 1 15,11-28-1-15,13-31 1 16,-2-19-2-16,9-16-1 15,5-10-24-15,-11-8-9 16,3-23-34-16,0-9-12 16,4-6-89-1</inkml:trace>
  <inkml:trace contextRef="#ctx0" brushRef="#br0" timeOffset="13884.121">3768 7906 160 0,'3'-29'60'0,"1"11"-47"0,-1-4 19 0,1 9 5 16,-1 1-2-16,1-1 4 16,-4 4-6-16,0 2-3 15,0 7-16-15,0 7 7 0,-4 8 5 16,1 7-1-16,-1 16 3 16,4 15-10-16,0 13 0 15,4 6-7-15,-1 0-1 16,1 7-6-16,3 5-1 15,-4 1-1-15,4-7-2 16,1-9 1-16,-1-6 1 16,0-10-1-16,0-6 2 15,-4-9-2-15,1-10-1 16,-1-6-35-16,-3-6-16 16,4-7-34-16,-1-6-14 0,8-12-24 15</inkml:trace>
  <inkml:trace contextRef="#ctx0" brushRef="#br0" timeOffset="14169.194">4314 8097 224 0,'11'-3'85'0,"-7"12"-66"0,3 16 19 16,-4-9 5-16,-3 6 0 15,0 3 2-15,-3 6-10 16,-1 1-2-16,-3 5-18 0,-7 7-2 16,-4 6-2-16,1 7-6 0,-12-4-3 15,1 4-1-15,0-10 1 16,3-7-1-16,1 1 2 16,-5-6-4-16,12-7 0 15,3-6-15-15,3-7-6 16,4-2-31-16,3-7-11 15,1-6-79 1</inkml:trace>
  <inkml:trace contextRef="#ctx0" brushRef="#br0" timeOffset="14411.375">3972 8263 212 0,'-21'-34'79'16,"21"21"-61"-16,4 4 15 0,3 5 3 0,3 4-3 15,8 7 3-15,10 2-5 16,0 7-1-16,1 3-17 16,6-1 1-16,4 11 0 0,-11-1-5 15,4 6-3-15,-4 1-3 16,0 9 0-16,-7-3-4 16,-7-4-2-16,4-5-27 15,-4-7-12-15,-3-7-45 16,-4-2-18-16</inkml:trace>
  <inkml:trace contextRef="#ctx0" brushRef="#br0" timeOffset="14935.345">4382 7532 168 0,'3'-21'63'0,"8"11"-49"0,-1-9 7 0,-3 10 2 16,0 0 3-16,-3 2 7 15,3-2-5-15,0 3 0 0,0-1-15 16,-3 1 3-16,3 3 2 0,0 0-4 15,3 3 2-15,1 0-3 16,3 3 0-16,4 0 4 16,-1 3 1-16,-3 4-3 15,0 9 1-15,-3 9 0 16,-7 9-1-16,-8 7-7 16,-7 0-3-16,-6 0-5 15,3-3-1-15,-7-4 5 16,3-5 2-16,4-4 0 15,7-3-1-15,3-3-1 16,8 0 2-16,3 3 1 16,3 0 1-16,8 3-4 0,7-3-1 15,-8-3-1-15,12-3-2 16,-1-3 3-16,4-10 0 16,-1-6 1-16,1-6 0 15,-4 0-5-15,-7-4 1 16,1 7-42-16,-8 3-17 15,-7 3-67-15,0 7-29 16,0 2 30 0</inkml:trace>
  <inkml:trace contextRef="#ctx0" brushRef="#br0" timeOffset="16030.963">5232 8200 212 0,'-11'3'82'0,"8"1"-64"0,-4 2 11 16,7-3-1-16,0 3-3 15,0 1 0-15,0-1 1 16,3 0 1-16,8-3-14 15,3 7 3-15,3-10 4 0,12 6 0 16,2-6 3-16,15 0-7 16,7 0 1-16,4 0-10 15,-1 0-4-15,-14 0-2 16,1 0-1-16,-4 0 2 16,-15 0 1-16,-3 0-10 0,-3-6-3 15,-4 6-41 1,-7 0-17-16,-7 0-82 15</inkml:trace>
  <inkml:trace contextRef="#ctx0" brushRef="#br0" timeOffset="16362.451">5479 7924 212 0,'-7'-18'79'0,"7"8"-61"16,0-2 15-16,0 5 1 0,0-2 3 15,0 0 2-15,0 5-10 16,3-2-5-16,1 6-14 16,3 6 11-16,0 7 6 0,0 15-6 15,0 26-1-15,0 5-12 16,4 1-3-16,-4-1-3 15,0-2-2-15,0-7 3 16,3 6 0-16,1-6-1 16,-1-3-2-16,1-9-26 15,0-7-12-15,-1-9-32 16,1-6-11-16,3-10-54 16</inkml:trace>
  <inkml:trace contextRef="#ctx0" brushRef="#br0" timeOffset="17382.112">6011 7834 200 0,'-10'-7'77'0,"6"4"-60"0,-3 3 8 0,4-3 0 0,-1 0-4 16,4 0 2-16,0-4-4 15,0 1-2-15,4 0-9 16,3 0 4-16,0-4 1 0,7 1 2 16,7-4 1-16,-3-2 0 15,3 5 0-15,7 1-2 16,4 2-1-16,-4 4-3 16,0 6-1-16,4 4 1 0,3 8 1 15,-3 4-1-15,-4 3 1 16,-3 3 0-16,-11 7 1 15,-10 8-2-15,-11 14 1 16,-8-1-6-16,-2 10-3 16,-4-7-1-16,3 4-1 15,-10-7 2-15,3 0 1 16,4 4 1-16,3 2 0 16,4-2-5-16,7-7 1 15,7-9 4-15,11-4 2 16,3-12 2-16,7-6 0 15,14-6-4-15,11-10-1 16,3 3-3-16,4-6-1 16,-10 3 3-16,-4-3 3 0,-8 0-2 15,-2 7-2-15,-8-7-36 16,0 0-14-16,0 0-26 16,0-7-11-16,4 7-66 15</inkml:trace>
  <inkml:trace contextRef="#ctx0" brushRef="#br0" timeOffset="17802.73">7207 8100 264 0,'0'-22'101'0,"0"16"-78"0,0 0 11 0,0 6 1 16,0 0-8-16,-3 3-1 15,-1 6-1-15,-3 7 1 16,-3 9-14-16,-5 9 0 0,1 1 1 16,-10 2-5-16,-1 1 0 15,-3 3-2-15,-4 6-1 0,0 0-3 16,4 0 1 0,0 0-4-16,3-6-2 15,4-7 2-15,3-6 2 0,8-6-20 16,-1-9-9-16,4-7-37 15,4-12-14-15,6-7-62 16</inkml:trace>
  <inkml:trace contextRef="#ctx0" brushRef="#br0" timeOffset="18029.866">6805 8022 264 0,'-10'-13'101'0,"13"16"-78"0,4 13 20 0,0-4 2 15,7 14-6-15,7 8 2 16,4 10-1-16,7-3 0 16,-4 3-22-16,4-1-8 0,3 8-3 15,0 2-4-15,-6-3 0 16,2-3-1-16,1-9 1 16,0-7-9-16,-7-9-1 15,3-6-53-15,-4-10-25 16,5-6-83-1</inkml:trace>
  <inkml:trace contextRef="#ctx0" brushRef="#br0" timeOffset="19153.456">7754 8103 192 0,'-3'-3'74'0,"-1"0"-58"0,4-3 9 16,0 6 0-16,0 0-4 15,0 0-1-15,0 0-4 16,0 0 0-16,4 3-9 16,-1 0 7-16,8 3 5 0,6 0 1 15,-3-6 3-15,15 7-4 16,6-7 0-16,7-7-4 15,1 4 1-15,2 0-5 0,5 0 1 16,3 0-9-16,10 3-2 16,-6 0 1-16,-1 0 1 15,-6 0-1-15,-8 0 1 16,-3 0-2-16,-8-3-1 16,-6 0-17-16,-7-1-6 15,-4 1-38-15,-7-3-13 16,-7 6-60-1</inkml:trace>
  <inkml:trace contextRef="#ctx0" brushRef="#br0" timeOffset="21150.261">10333 7156 220 0,'32'-6'82'0,"-18"12"-64"0,10 13 20 0,-13-6 5 16,3 9 0-16,4 6 2 16,-1 9-8-1,5 17-2-15,2 27-20 0,4 10 2 0,4 16 1 16,4 24-2-16,2 4 1 15,-2-6-3-15,-8 12 1 16,-7-6-4-16,-10-16 1 16,-18-13-9-16,-15-5-2 15,-6-7 1-15,-4-13 1 16,4-15-12-16,0-12-4 16,3-14-34-16,4-18-12 15,7-12-20-15,3-7-8 16,11-3-48-16</inkml:trace>
  <inkml:trace contextRef="#ctx0" brushRef="#br0" timeOffset="29783.722">9024 7479 480 0,'11'-9'0'0,"-4"-4"27"16,-4 10 10-16,4 3 7 15,0 6 1-15,-3 16-6 16,-1 19-1-16,1 16-21 15,-4 8 1-15,0 14 0 0,0 24-6 16,-4 1-2-16,1-7-5 16,-4 3-4-16,0 4 0 15,0-7 1-15,0-12-1 16,3-16-1-16,1-19-8 16,3-6-5-16,0-19-37 0,0-13-15 15,0-12-20-15,7-15-7 16,0-14-65-1</inkml:trace>
  <inkml:trace contextRef="#ctx0" brushRef="#br0" timeOffset="30293.246">9349 7730 308 0,'7'-16'115'0,"0"10"-89"0,3-3 21 0,-3 2 5 16,7 1-8-16,1 0-1 15,-1 0-7-15,0 2 0 16,-4 8-20-16,-6 5 0 0,-8 7-2 16,-3-1-5-16,-7 4-1 15,-3 0-6-15,-1 0-4 0,4 0 1 16,0-4 2-16,3 1 0 16,4-3-1-16,4-1-2 15,-1 1 1-15,8-4-1 16,6 0 0-16,4-2 2 15,4-4 2-15,7 3-3 16,3-3 0-16,0-3 3 16,0 10 1-16,0-4-4 15,4 6 1-15,4 14 0 16,2 8 2-16,1 13-3 16,-4 0 0-16,1 3 1 15,-8-6 2-15,-7-3 8 0,-7-3 5 16,-7-7 6-16,-10 0 4 15,-8-6-9-15,-14-3-2 16,-6-3-8 0,-1-3-4-16,-3-7-1 0,-4-6-1 15,0-3 0-15,-7-9 2 16,4-1-23-16,3 1-8 16,4 0-21-16,10-4-9 15,7-3-21-15,11-2-10 16,7-1-57-1,11-6-52-15,0-10 77 16</inkml:trace>
  <inkml:trace contextRef="#ctx0" brushRef="#br0" timeOffset="30670.155">9472 7523 268 0,'-14'-3'101'0,"10"3"-78"0,4-3 13 16,0 3 0-16,0 0 1 15,0 0 2-15,0 0-4 16,4 3 1-16,3 6-20 16,0 4 11-16,7-1 3 0,4-2-4 15,3-4-3-15,11-6-5 16,10-12-1-16,11-7-3 0,7-9 1 15,0-1 1-15,-7 11-1 16,-7-1-3-16,-7 3 0 16,-8 7-5-16,-10 15 1 15,-6 16-3 1,-8 9-3-16,0 10 2 16,-4 0-5-16,1-4 0 15,-4-2-19-15,0-4-9 16,0-6-40-16,0-6-19 15,3 3-118 1</inkml:trace>
  <inkml:trace contextRef="#ctx0" brushRef="#br0" timeOffset="32035.71">575 11214 204 0,'-18'6'77'0,"15"-6"-60"0,-1 3 19 0,4-3 5 16,0 0-6-16,0 0 0 15,4 0-1-15,-1 0 2 16,8 0-20-16,7 0 8 0,3 0 4 0,11 0 2 16,3 0 2-16,4 0-6 15,10 6-2-15,-3-3-2 16,3-3-2-16,15 0-6 15,3-3-1-15,7-3-6 16,3 6 1 0,-17-3-7-16,0 3-1 0,-14-6 0 15,-10 6 2-15,-5 0 1 16,-2 0 1-16,-8 0-31 16,-7 0-12-16,3 0-24 15,1 0-9-15,0-4-18 16,6-2-7-16,5 3-37 15</inkml:trace>
  <inkml:trace contextRef="#ctx0" brushRef="#br0" timeOffset="32701.666">2159 10765 280 0,'7'-22'104'0,"-3"7"-81"0,3-4-2 0,-7 3-4 16,3 4-2-16,1-10 5 16,-1-7 1-16,-3-5 2 15,-3 3-13-15,-4-4 5 0,0 4 5 0,-8 2-5 16,-2 1 2-16,-8 9-4 15,0 4 2-15,-3 8-4 16,4 11 1-16,-5 8-5 16,-6 13 1-16,3 13-3 15,1 6 0-15,-8 0 1 16,7 12 3-16,4 4 0 16,7 9 0-16,3 3 3 15,11-6 3-15,7-13-4 16,10-6-1-16,12-3-4 15,-1-16-1-15,7-12 1 16,4-7 1-16,10-12-3 16,4-28-1-16,10-23 1 15,-3-2 0-15,0-4-2 0,-3 1-2 16,-15 2 1-16,-7 10 1 16,-3 10 8-16,-11 15 3 15,-7 15-6-15,-7 17-2 16,-7 9-3-16,-7 15 1 15,-11 32 0-15,0 16 3 16,1 12-1-16,-1 18 0 16,-3 17-6-16,0-13 1 15,6-6 0-15,5 0 2 16,3-1-3-16,7-15 0 16,3-15 1-16,4-13 0 15,4-19-14-15,-1-13-3 0,8-15-26 16,3-10-11-1,0-18-24-15,4-13-9 0,-1-16-48 16,11-2-19 0,-6-14 38-16</inkml:trace>
  <inkml:trace contextRef="#ctx0" brushRef="#br0" timeOffset="32951.833">2762 11066 292 0,'4'3'110'0,"-1"4"-86"0,1 5 18 16,-4-2 3-16,0 5-11 0,-7 10 0 15,-7 0-10-15,-4 10-3 16,-7 9-12-16,-3 9-3 0,0 7-2 16,-7-1-2-16,3-2 1 15,4-7-4-15,6-3 0 16,1-6 1-16,0-4 0 15,7-9-20-15,3-6-9 16,4-9-36-16,0-7-16 16,7-6-65-1</inkml:trace>
  <inkml:trace contextRef="#ctx0" brushRef="#br0" timeOffset="33160.019">2427 11094 296 0,'-14'-6'110'0,"10"25"-86"16,4 22 31-16,0-19 7 0,4 12-12 16,3 13-5-16,0 22-12 15,0-3-4-15,7 0-16 16,4-7-6-16,7-2-2 0,6-7-3 16,-2 10-2-16,-1-4 3 15,0-3 0-15,0-6-54 16,-3-6-23-16,-7-9-115 15</inkml:trace>
  <inkml:trace contextRef="#ctx0" brushRef="#br0" timeOffset="42409.828">29909 10978 160 0,'63'-75'60'0,"-49"47"-47"0,0-10 2 0,-7 19-5 16,0-12 0-16,0-13 4 15,4-12 1-15,-4-10 3 16,0 3-10-16,-7 7 11 0,-10 6 7 16,-19 12 1-16,-24 7 2 15,-17 12-8-15,-15 16 0 16,-28 22-8-16,-10 21 0 16,-15 20-4-16,-24 12 2 15,0 16-4-15,-29 31 1 16,1 6-5-16,6 16 0 15,8 22 3-15,31-12 1 16,29 12-3-16,35 0-1 16,38-16 3-16,47 13 1 0,42-12-1 15,24-23-1-15,50-18-1 16,32-35 2-16,49-31-1 16,46-38 0-16,21-47-6 15,14-22 1-15,15-37 0 16,-12-35 0-16,8-32 0 15,-32-24 0-15,-17-13 0 16,-57 0 0-16,-60 19 2 16,-82-3 3-16,-62 34-4 15,-82 28-3-15,-63 23 1 16,-50 30 2-16,-42 26-2 16,-11 25 0-16,33 28 1 15,45 19 0-15,46 16-55 0,42 3-23 16,42-4-71-1</inkml:trace>
  <inkml:trace contextRef="#ctx0" brushRef="#br0" timeOffset="43743.863">28748 12424 216 0,'3'-69'82'0,"-10"47"-64"0,-7-3 9 16,7 12-2-16,-3-2-7 15,-12-1 0-15,-6-3-8 16,-14 7-4-16,-15 2-3 16,-6 4 0-16,-4 6 0 0,-7 6 3 15,-21 13 1-15,-15 22 1 16,-3 28 2-16,-21 12 4 16,-17 20 1-16,-8 33-2 15,-11 8 0-15,12 17-1 16,20 1 2-16,25-15 2 15,29 8-1-15,34-9-5 0,33-15-4 16,45-13-3 0,49 0 0-16,43-9 2 0,43-20 2 15,48-40-6-15,26-28 0 16,20-28-1-16,11-16 0 16,-24-35 0-16,-29-37 2 15,-32-16 1-15,-34-44 1 16,-61-9-2-16,-57-22 1 15,-41 6-2-15,-68 13 2 16,-35 25-4-16,-52 37-2 16,-5 38-1-16,-13 31 0 15,28 29 0-15,38 18 3 0,36 20-31 16,42 15-11-16,43 21-115 16</inkml:trace>
  <inkml:trace contextRef="#ctx0" brushRef="#br0" timeOffset="44527.336">28607 14167 236 0,'21'-81'90'0,"-18"40"-70"0,8-28 6 15,-7 34-3-15,-4 1 2 16,-7-4 7-16,-15 7-8 16,-24 6-5-16,-17 9-10 15,-11 22-2-15,-11 7 3 0,-21 12-4 16,-6 10-1-16,-1 8-2 16,-28 11-3-16,-15 21 1 15,-31 44 1-15,-17 22 1 16,-36 57 3-16,0 37 6 15,-14 16 4-15,32 25-2 16,24-7 2-16,46-8 2 16,57-36 3-16,53-5-9 15,42-26-2-15,63-21-6 0,47-7-3 16,63-22 2-16,56-31 0 16,25-50-1-16,32-54 1 15,35-31-9-15,10-34-1 16,-24-51 2-16,7-37 2 15,-32-60-3-15,-14-69 2 16,-42-50 2-16,-56-37 1 16,-61-16-6-16,-77 27-3 15,-82 27 3-15,-77 61 2 16,-60 57 0-16,-45 51 1 16,-30 43-6-16,19 41-2 0,24 25-37 15,50 16-16-15,60 9-83 16</inkml:trace>
  <inkml:trace contextRef="#ctx0" brushRef="#br0" timeOffset="45861.483">3651 10129 176 0,'-10'-16'66'0,"3"7"-52"0,3-4 6 0,4 4-1 16,-3-7 0-16,3 3 1 15,0-2 0-15,-4-4 2 16,1 3-12-16,-1 1 12 0,0 5 5 15,-6 7-3-15,-1 12 0 0,-6 17 0 16,-5 11 0-16,1 16 0 16,-10 20 2-16,-1 33-1 15,4 13 0-15,-1 22-8 16,-2 19-2-16,6-3-7 16,7 22-3-16,8-13-2 15,6-19-3-15,8-2-2 16,6-14 1-16,8-21 1 15,7-19 0-15,10-13 2 16,0-18 3-16,4-19-2 16,3-7 0-16,-10-15-28 15,-4-10-12-15,-3-9-37 16,-14-9-16-16,-4-10-60 16</inkml:trace>
  <inkml:trace contextRef="#ctx0" brushRef="#br0" timeOffset="46402.109">4149 10630 208 0,'14'-34'77'0,"-7"21"-60"0,0-2 19 0,-4 15 7 16,1 0-2-16,-1 9 0 16,-3 10-5-16,-7 9-2 15,-3 3-19-15,-4 13 2 0,-14 25 3 16,-4 10-2-16,-4 9-1 15,5-4-7 1,-8 4-4-16,7 6-3 0,4-6-3 16,7-10 1-16,-4-9-1 15,7-12 0-15,4-10 0 16,4-10-18-16,3-8-5 16,3-11-33-16,4-8-14 15,0-10-76 1,4-10-35-16,3-15 92 15</inkml:trace>
  <inkml:trace contextRef="#ctx0" brushRef="#br0" timeOffset="46643.765">3775 10640 280 0,'-4'0'104'0,"8"6"-81"0,3 10 18 16,0-7 4-16,0 7-6 15,3 6-1-15,1 9-10 16,3 19-3-16,0 13-14 16,4 6-4-16,3 0-3 0,7 6 2 15,-3 13 1-15,7 0-6 16,3-4 0-16,7-11-12 0,-10-11-5 16,0-12-36-16,3-9-14 15,-10-6-94 1</inkml:trace>
  <inkml:trace contextRef="#ctx0" brushRef="#br0" timeOffset="47228.056">4879 10684 224 0,'0'-72'85'0,"7"37"-66"0,7-9 19 0,-7 32 5 16,0 2-9-16,-3 10 0 16,6 13-2-16,1 12 0 15,-1 9-17-15,-2 7 4 0,-5 9 4 16,-3 22-10-16,-3 10-4 15,-1-4-6-15,0-2 0 16,-3-1-2-16,0 3 2 0,0-3-24 16,4-9-8-1,-4-12-28-15,3-17-9 0,-3-9-77 16</inkml:trace>
  <inkml:trace contextRef="#ctx0" brushRef="#br0" timeOffset="47421.881">4604 11029 304 0,'14'-13'112'0,"18"7"-87"0,13-13 9 15,-16 10-4-15,20-10-5 16,22-3 0-16,17-3-12 16,0 3-5-16,-10 3-5 0,6 6-3 15,-3 7 1-15,-3 6-30 0,-4 10-13 16,-17 8-82-1,3 4-63-15,-11-3 71 16</inkml:trace>
  <inkml:trace contextRef="#ctx0" brushRef="#br0" timeOffset="47902.241">7056 9931 264 0,'10'-37'99'0,"4"37"-77"0,11-4 20 0,-11 11 3 15,7 8-3-15,7 23-1 16,8 15-7-16,3 1-1 15,3 21-19 1,4 28-1-16,-4 4 0 0,-3 3-3 0,-11 24 0 16,-10-2-6-16,-11-13-3 15,-14-3 2-15,-7-3 0 16,-8-6-4-16,5-19 1 16,-8-19-27-16,11-16-11 15,7-12-25-15,3-10-9 16,4-12-82-1</inkml:trace>
  <inkml:trace contextRef="#ctx0" brushRef="#br0" timeOffset="48294.916">8209 9655 284 0,'-7'-22'107'0,"7"10"-83"0,-10 9 10 15,6 3 0-15,-7 12-6 0,-3 7 1 16,-10 12-5-16,-12 13-1 15,-13 38-12-15,-11 24 4 0,-7 23 5 16,3 28-5-16,8 15 0 16,7 23-7-16,13-20-3 15,15-2-5-15,11-14 0 16,13-17 0-16,15-26 0 16,21-25 0-16,17-19 0 15,15-10-27-15,6-21-9 16,18-19-39-16,18-13-15 15,7-9-57 1</inkml:trace>
  <inkml:trace contextRef="#ctx0" brushRef="#br0" timeOffset="48790.668">11483 9922 200 0,'25'-76'74'0,"-4"26"-58"0,18 3 18 0,-15 28 4 15,12-2 0-15,6 2 2 16,4 9 4-16,0 20 5 15,-1 18-27-15,-2 16 6 0,-1 34 0 16,-3 19-9-16,-4 19-1 16,-3 29-10-16,-7-7-3 15,-8 22-3-15,-6-10 1 16,-11-15 0-16,-4-16 1 0,1-31-9 16,-15 12-4-16,1-15-39 15,-8-26-17-15,-3-12-45 16,-4-12-19-1,-7-13 12-15</inkml:trace>
  <inkml:trace contextRef="#ctx0" brushRef="#br0" timeOffset="49360.465">8569 10395 220 0,'11'-69'85'0,"-4"50"-66"0,0 1 19 16,-4 8 5-16,1 4-9 15,-4 0 0-15,0 6 1 16,-4 6 0-16,-3 10-19 16,-3 12 4-16,-8 25 3 0,-7 10-6 15,-7 0-2-15,-3-1-8 16,-4 4-3-16,8-16-2 15,-8 32 1-15,7-20-2 16,0 7-1-16,8-15 1 16,2-4-1-16,5-9-42 0,3-10-17 15,3-15-25-15,4-7-11 16,4-9-32 0</inkml:trace>
  <inkml:trace contextRef="#ctx0" brushRef="#br0" timeOffset="49598.525">8192 10220 260 0,'3'-32'99'0,"4"26"-77"0,4 6 15 0,-1 0 3 16,11 9-11-16,8 7 0 0,6 3-7 16,0 9-2-16,0 16-11 15,1 12-1-15,-4 13 2 0,-8 0-6 16,-3-3 0-1,1 13-2-15,-5 2-2 0,1-2-10 16,3-10-6-16,4-7-25 16,3-18-11-16,4-13-39 15,14-12-15-15,-4-16 1 16</inkml:trace>
  <inkml:trace contextRef="#ctx0" brushRef="#br0" timeOffset="49841.237">8985 10643 328 0,'-21'9'123'0,"25"-9"-95"0,6 3 7 0,1-3-1 15,10 0-13-15,4-3 0 16,13 0-12-16,12-3-3 15,13 0-4-15,1-1-2 0,-4 4 1 16,-7 3-1-16,-11 3 0 16,-10 4-40-16,-7-1-15 15,-4 0-101 1</inkml:trace>
  <inkml:trace contextRef="#ctx0" brushRef="#br0" timeOffset="50894.712">9151 12675 316 0,'4'-19'118'0,"-8"19"-92"0,1 3 13 0,3-3-2 15,-4 9-16-15,-7 4-2 16,-3 0-5-16,-7 5-1 16,-7 4-7-16,-7 6 0 0,-4 4 1 0,4 2-3 15,3 4-3-15,11-4-3 16,7 4 1-16,14-7 1 15,10 1 0-15,11-7 0 16,11 0 0-16,3-6 0 16,4-4 0-16,11 1 2 15,6 3 1-15,7 3-1 16,-3 6-2-16,-3 19 12 16,-8 3 6-16,-10 7 0 15,-11-4-1-15,-10-9 8 16,-11 0 6-16,-11-10-7 15,-13-5-5-15,-15-4-10 16,-14-7-4-16,-3-2-5 16,-1-3-1-16,-6-7-1 0,-8-3-2 15,-6 0-24-15,3-3-11 16,7-3-9-16,11-3-3 16,13-4-21-16,12-8-6 15,17-11-76 1</inkml:trace>
  <inkml:trace contextRef="#ctx0" brushRef="#br0" timeOffset="51114.489">9158 12690 352 0,'-3'-6'132'0,"10"9"-103"0,14 0 23 0,-4-3 4 0,19 0-26 16,17 0-6-16,10-3-15 15,1-3-4-15,10-7-3 16,3 4-2-16,-3 0 3 0,-7-1-2 16,-14 1-1-16,-7-1-37 15,-10 4-17-15,-5 0-39 16,-3 0-15-16,-3-10-30 16</inkml:trace>
  <inkml:trace contextRef="#ctx0" brushRef="#br0" timeOffset="53268.762">8213 12810 232 0,'14'-69'88'0,"0"40"-69"0,7-15 15 16,-10 22 3-16,6-9-1 16,1 3 0-16,-7 9 0 0,-1 3 0 15,1 13-19-15,3 13 7 0,0 15 6 16,-7 12-5-16,-4 36-2 15,-3 8-11-15,-7 10-3 16,-3 3-5-16,-4 16-1 16,0-4-1-16,7-30 1 15,0-17-7-15,3 1 1 16,8 9-43-16,-1-32-17 16,1-5-67-16,3-7-27 15,0-6 31 1</inkml:trace>
  <inkml:trace contextRef="#ctx0" brushRef="#br0" timeOffset="53599.619">7571 13891 284 0,'-36'13'107'0,"33"-7"-83"0,-8 7 13 16,11-7-1-16,7-3-6 15,0 6 0-15,7-9-2 16,-3 7 0-16,24-4-15 16,36-3 3-16,24-10 4 0,11-2-5 0,39-7 0 15,13-3-3-15,47-6 0 16,21-7-4-16,31 7 0 15,18 3 1 1,-10-3 5-16,7 3-30 0,-82 6-11 16,-42 10-42-16,53-4-19 15,18 4-68 1</inkml:trace>
  <inkml:trace contextRef="#ctx0" brushRef="#br0" timeOffset="54125.114">8216 14415 272 0,'0'-82'101'0,"7"48"-78"0,0 3 24 0,-3 18 5 16,-1 4-14-16,-3-1 15 16,0 23-10-1,0 21-23-15,0 10-2 0,0 13-2 16,-3-1-4-16,-1 4-2 15,1 9-5-15,-1 15-4 16,-3-5 2-16,4-7 2 16,-1-6-7-16,1-4 0 15,3-12-53-15,3-9-21 0,4-13-58 16,11-9-23-16,3-9 34 16</inkml:trace>
  <inkml:trace contextRef="#ctx0" brushRef="#br0" timeOffset="54546.619">8643 14625 252 0,'-11'-19'96'0,"8"19"-75"0,-1 0 21 0,4 0 6 16,0 0-17-16,0 0-5 15,0 0-7-15,0 6 0 16,0-2-10-16,0-4 3 0,0 0 2 15,4-4-5-15,3-2-1 16,0-3-2-16,0-1 1 16,-3 7-4-16,-4 3 0 15,0 3-3-15,-4 4-1 0,1 2-1 16,-1 4 0-16,1-1-22 16,-1 1-10-16,4-4-50 15,7-3-24 1,14 1-23-16</inkml:trace>
  <inkml:trace contextRef="#ctx0" brushRef="#br0" timeOffset="54795.407">9112 14230 280 0,'7'-47'107'0,"0"31"-83"0,0 1 28 0,0 8 7 15,1 1-11-15,-1 3-4 16,0 3-9-16,-7 9-2 16,-4 13-19-16,-3 13-6 0,-4 18-1 15,-3 7-2-15,0-1 0 16,0 1-6-16,0-1 1 16,0 4-5-16,3 0-1 15,4-7-30-15,7-9-12 16,4-9-24-16,3-13-7 15,3-9-73 1</inkml:trace>
  <inkml:trace contextRef="#ctx0" brushRef="#br0" timeOffset="55213.043">9536 14152 364 0,'0'-4'137'0,"3"1"-106"0,-3 3 6 15,0 0-5-15,0 0-9 16,0 0 0-16,-7 0-10 16,-4 3-5-16,-6 7-5 15,-4 5-3-15,-4 4 1 0,0 16-1 16,8 2 0-16,6-2-3 16,8 3 2-16,13-1-1 15,8-9 0-15,6-3 2 0,5-3 0 16,2 0 2-1,5 3 1-15,3 1-1 16,3-1-2-16,0 3 1 0,-3 3 1 16,-7 1 10-16,-8-1 7 15,-9 0 5-15,-12-3 3 16,-10-6-3-16,-14-3-1 16,-7-6-10-16,-4-4-5 15,-7 1-5-15,-7-4 0 16,-10 0-7-16,-4-3 1 15,0-6-26-15,10-6-10 16,12-4-27-16,9-6-8 16,12-3-51-16,17 4-23 15,7-1 15 1</inkml:trace>
  <inkml:trace contextRef="#ctx0" brushRef="#br0" timeOffset="55439.268">9511 14101 328 0,'-14'-3'123'0,"17"3"-95"0,4 6 20 15,0-2 3-15,8-1-17 16,6-3-5-16,14 0-12 16,14-7-6-16,15-2-6 15,3-3-4-15,-4-4 0 0,-10 6-1 16,-3 1 0-16,-11 3-27 15,-4 0-9-15,-3 2-50 0,-8 8-23 16,4-4-35 0</inkml:trace>
  <inkml:trace contextRef="#ctx0" brushRef="#br0" timeOffset="56234.003">8086 15638 248 0,'-32'-3'93'0,"18"-4"-72"0,-4 7 16 0,15 0 2 16,-1-3-6-16,1-3 1 15,3-3-2-15,10-1 0 16,8 1-17-16,7-4 4 0,3-3 2 15,7 1 4-15,7 5 4 16,1 7-9-16,-5 6-2 16,-9 7-1-16,-15 9-2 15,-14 6-3-15,-11 12 0 16,-3 1-5-16,0 0-2 16,0-7-5-16,3-3 0 0,4-3 0 15,4-3 0-15,6 0-3 16,8-3 2-1,6 6 1-15,12-3 0 0,6 3 0 16,7 3 0-16,1 4 0 16,-1-1 2-16,-3 0-3 15,-7 4 0-15,-8-4 12 16,-3-3 5-16,-6 7 0 16,-12-4 1-16,-6-3-7 15,-12 1-2-15,-9-7-4 16,-12 3-3-16,-6-6 0 15,-4-4-1-15,4-2-3 16,3-7 2-16,4 0-6 0,7-6 0 16,10-6-41-16,7 3-18 15,11-10-26-15,11-5-8 16,21-4-74 0</inkml:trace>
  <inkml:trace contextRef="#ctx0" brushRef="#br0" timeOffset="56476.242">8886 15895 320 0,'-24'-6'121'0,"17"6"-95"0,-4 9 31 0,8-6 9 16,-1 0-25-16,1 0-8 0,-1-3-19 15,4 0-7-15,0 0-5 16,0 0 1-16,0 0 0 0,0 0-1 15,0 0-2-15,0 4 1 16,0 2-1-16,-3 3-29 16,-1 1-10-16,0-1-49 15,8 0-21-15,3-2-38 16</inkml:trace>
  <inkml:trace contextRef="#ctx0" brushRef="#br0" timeOffset="56923.687">9440 15475 416 0,'7'-13'156'0,"-7"10"-121"0,-7 6 6 0,4 0-5 16,-11 4-18-16,-11 5-2 15,-7 4-5-15,-3-1-2 16,3 4-5-16,4-3-3 0,3 0 2 15,8-4-4-15,6 1 0 16,11 2-1-16,11 4 0 16,6-6 4-16,12 12 1 15,6 0-4-15,4 3 1 16,-1 0-2-16,5 4 0 0,-4-1 4 16,-1 4 1-1,1-7-1-15,-4 6 1 0,1-2 9 16,-8-4 4-1,-7 0 1-15,-7-6 2 0,-10 6-1 16,-8-3 0-16,-6-3-3 16,-8 0-1-16,-7-6-6 15,-3-4-3-15,-11-2-2 16,-10-4-3-16,-8-3-4 16,1-3 0-16,3-9-29 15,7-1-13-15,7-2-20 16,8-7-7-16,6-3-29 15,11 0-13-15,14-6-40 16</inkml:trace>
  <inkml:trace contextRef="#ctx0" brushRef="#br0" timeOffset="57202.135">9462 15349 324 0,'-18'0'121'0,"14"7"-95"0,1 2 20 0,6-6 4 16,1-3-13-16,6 6-1 15,5-2-7-15,6-4-1 16,3-4-16-16,8-2 2 0,11-6 2 16,9-7-8-16,5 0-2 15,-1 3-4-15,-6 7-2 0,-8-1-8 16,-7 4-3-16,-3 0-45 15,0-4-18-15,-11 1-66 16,7 6-26-16,-3-3 39 16</inkml:trace>
  <inkml:trace contextRef="#ctx0" brushRef="#br0" timeOffset="59896.679">9567 15293 208 0,'-7'-6'77'0,"7"-1"-60"0,0-5 15 0,0 2 4 0,0-5-11 15,0 2-3-15,0-6 1 16,-3 1 0-16,-4-1-12 16,-7 0 4-16,-11 0 5 0,-14 0-7 15,-14 0 0-15,-10 10-5 16,-11-4 0-16,-22 7-5 15,-20 3 0-15,-8 3 1 16,-17 6 2-16,-10 7 1 16,6 6 1-16,-10 15-2 15,0 23-1-15,13 12-3 16,8 6-2-16,0 6 1 16,7 20 1-16,25 5-3 15,21-8-2-15,17-1-1 16,22 6 3-16,28 7 2 0,39-7 4 15,35-5 0-15,28-4 2 16,46 6-2-16,35-6 0 16,39-16-1-16,46-15 2 15,7-22 3-15,4-32 2 16,-15-31 1-16,-13-21 0 16,-29-14-2-16,0-34-1 15,-21-15-3-15,-25-7 1 16,-35-3-2-16,-31-16 0 15,-40 3-1-15,-35-9 0 16,-53-6 0-16,-38 13 0 16,-39 15-5-16,-33 28 1 0,-20 22-5 15,-7 22 1-15,21 22-3 16,28 13 2-16,32 2-26 16,31 4-11-1,32-3-61-15,43-3-26 0,31-17-16 16</inkml:trace>
  <inkml:trace contextRef="#ctx0" brushRef="#br0" timeOffset="60505.266">11486 14722 260 0,'11'-31'99'0,"0"18"-77"0,-1-2 24 0,-3 8 8 0,0 1-10 15,0 3-4-15,-3 3-11 16,-8 6-6-16,-6 10-13 16,-4 6-2-16,-11 9-1 0,-3 4-3 15,0-1-3-15,-1 1-3 16,12-7 1-16,6 0-1 15,11-6 0-15,11-3 2 16,6-3 0-16,12-1-3 16,6 4 2-16,11 6 3 15,10-3 1-15,4 3 5 16,-3 3 3-16,-8 4 2 16,-7-1 5-16,-10-3 1 15,-7 1 3-15,-11-8-6 16,-11 5 1-16,-13-8-6 0,-15 1-1 15,-17 3-9-15,-8-3 0 16,1-7-1-16,-4 4 2 16,0-6-3-16,0-10-2 15,4-7-36-15,6-5-16 16,12-7-36-16,13-6-13 16,15 6-60-1</inkml:trace>
  <inkml:trace contextRef="#ctx0" brushRef="#br0" timeOffset="60723.789">11617 14612 388 0,'-7'-6'145'0,"10"6"-112"0,19 0 1 15,-5 0-7-15,15 0-22 16,14-3-2-16,3-3-2 15,4-4 1-15,0 1-1 16,0 0-9-16,0 5-5 0,-7 4-53 16,-7 4-23-16,-8 14-63 15</inkml:trace>
  <inkml:trace contextRef="#ctx0" brushRef="#br0" timeOffset="60920.539">12023 14863 288 0,'-39'28'110'0,"32"-18"-86"0,7-1 13 0,3-6 2 15,4-3-21-15,0 0-5 16,25-9-6-16,25-10-2 16,6-9-3-16,-3 9-4 0,-7-3 1 15,-7 7-19-15,-7 2-7 16,-4 4-98-1,4 5-63-15,0 4 82 16</inkml:trace>
  <inkml:trace contextRef="#ctx0" brushRef="#br0" timeOffset="61387.394">12704 14368 380 0,'-46'0'143'0,"32"6"-112"0,-1 0 8 15,15-6-4-15,0 4-14 16,8 2 0-16,6 0 1 16,10-3 1-16,8-3-12 15,0 0 7-15,0 3 2 0,-4 4-4 16,-4 2 1-16,-6 7-6 16,-7 3 1-16,-11-1-5 15,-4 7-2-15,-3-6-2 16,0 0 0-16,0-3-2 15,11 3-1-15,6-4 1 16,-3-2-4-16,11 6 2 16,7 12 1-16,3 7 0 15,0 5 0-15,0 4 2 16,0-3 5-16,-3-6 6 16,-4 6-3-16,-7-13 2 15,-7-3-1-15,-10-6 1 16,-8 4-4-16,-3-8-3 15,-7 1-2-15,-4-3-3 16,-6-1 1-16,-5-2-1 16,-6-4 0-16,-4 1 0 15,4-4-11-15,7-3-5 16,6 4-54-16,8-4-24 16,11 3-132-1</inkml:trace>
  <inkml:trace contextRef="#ctx0" brushRef="#br0" timeOffset="62674.412">5997 10442 300 0,'36'-44'112'0,"-26"29"-87"0,4-1 22 0,-7 13 5 16,-3 3-4-16,-1 0 2 15,-3 6-9-15,-3 13-2 16,-8 6-22-16,-6 3-1 0,-1 10-2 16,-10-7-3-16,3 1 1 15,4-7-12-15,3 3-2 16,4-9 1-16,11-1 0 15,3-2-2-15,3-3 0 16,15-4 2-16,10 1 0 16,11-1 1-16,7 3 0 15,-1-2 0-15,12 9 2 16,-4 3-1-16,17 6-1 16,-6 9 1-16,3 7 1 15,-14 3 3-15,-4-3 4 0,-10-6 7 16,-7 3 4-16,-11-7 1 15,-10-2 2-15,-15-4-9 16,-14-6-1-16,-17-3-5 16,-18-1-3-16,-3 1-5 15,-4-3-2-15,-11-4 1 16,-6-2 0-16,-1-1-2 16,-3-9 2-16,17 0-21 15,15-3-10-15,10-13-31 16,18-2-10-16,3-4-40 15,22-13-17-15,17-15-34 16</inkml:trace>
  <inkml:trace contextRef="#ctx0" brushRef="#br0" timeOffset="62885.531">6135 10317 396 0,'-32'6'148'0,"36"-3"-115"0,6 3 15 0,1-2-2 16,17-4-13-16,0-10 0 16,25 1-16-16,14-4-8 15,7-2-5-15,0-4-4 0,-10 0 1 16,-4 3-1-16,-7 1 2 16,-4 5-63-16,-3 7-28 15,7-3-105 1</inkml:trace>
  <inkml:trace contextRef="#ctx0" brushRef="#br0" timeOffset="63749.866">9987 10147 280 0,'-17'-28'107'0,"9"22"-83"16,-6 0 19-16,11 6 6 0,-4 0-5 16,0 0 1-16,-4 3-7 15,11 0-3-15,11-3-20 16,3-3 4-16,14-3 2 0,14-4 0 15,22-2 2-15,13-4-7 16,1 13 1-16,-11 6-8 16,-14 6-3-16,-14 7 1 15,-14 3 2-15,-18 6-2 0,-18 0-2 16,-21-3 0-16,-14 6-1 16,-3 4-2-16,7-1-2 15,3 0 1-15,11 1-1 16,6-1-3-16,8 10 2 15,11 0-1-15,10-1-2 16,14-2 3-16,14 0 2 16,11-1 2-16,0 1 3 15,0-4 3-15,-4-6 2 16,-6 1 1-16,-8 2 0 16,-7-3 0-16,-14 0 0 15,-14 1-6-15,-21-1-2 16,-22 0 0-16,-13-3 0 0,-4 0-5 15,-4-6 1-15,-6 0 0 16,-1-10 0-16,4-6-25 16,7-3-8-16,18-3-34 15,10-6-15-15,14 6-75 16,14-3-34-16,8-4 36 16</inkml:trace>
  <inkml:trace contextRef="#ctx0" brushRef="#br0" timeOffset="64368.287">381 9928 180 0,'21'-116'68'0,"-17"88"-52"0,-1-7 19 0,-3 26 7 15</inkml:trace>
  <inkml:trace contextRef="#ctx0" brushRef="#br0" timeOffset="66302.001">409 9743 413 0,'0'16'48'15,"0"12"-24"-15,0 25-2 0,0 19-1 0,4 13 2 16,-1 28 1-16,1 28-11 16,-1 25-3-16,4 22-4 15,-3 16-1-15,-4 6-3 16,3-15 1-16,-3-4 4 16,4-19 4-16,0-24 0 15,-1-23 1-15,1-12-6 16,3-19-2-16,0-16 0 15,3-12 2-15,1-16-3 16,6-9-2-16,1-13 0 16,7-9-1-16,7-9 2 15,17-4 1-15,4-6-1 16,0 0-2-16,10 0-2 16,-3-3 1-16,18-4 1 15,21 1 2-15,-1 0 3 0,5-7 2 16,24 1-1-16,7-1-1 15,14-2-3-15,14-1 1 16,-3 7-4-16,28-1 0 16,-11 1 3-16,18 6 1 15,0-1-1-15,36 1-2 16,6 3 1-16,-17 0-1 16,14 0 0-16,-18 0 0 15,21-3 2-15,-14 0 1 16,22 0-1-16,-15 0-2 15,18-3 1-15,-25 6-1 0,15-4-3 16,-12 4 2-16,8 0 1 16,-3 7 2-16,2-7-1 15,-6 3-1-15,7-3 7 16,0 0 3-16,3-3-12 16,8 0-3-16,-4-4 2 15,-4 1 1-15,4 0 6 16,-4-1 5-16,-7 4-12 15,1 0-2-15,-19 0 2 16,15 0 1-16,-21 0 2 16,14-4 0-16,-11-5 0 15,3 3 2-15,1-1-1 16,-14-2-1-16,13-4 1 16,-24-3-1-16,7 0 2 0,-10 0 3 15,-26 4-4-15,-2-1-3 16,-5 7-2-16,-13-4 3 15,-18 4 0-15,-7-4 1 16,0-6 2-16,0 1 3 16,-18-4-2-16,-14 0-2 15,-14-7-3-15,-11 11 1 16,-6-4 1-16,-8 3 0 16,-7 0 2-16,-3-3 1 15,-7-3 1-15,-4-9 2 16,-7-20-5-16,-3-27-1 15,-4-10 2-15,-4-6 1 0,-3-48-1 16,0-8-2-16,-7-20-2 16,-3-15 1-16,-4 0-1 15,-4-10-2-15,-7 29 0 16,-3 16 3-16,-7 5 0 16,-4 20 1-16,-7 24 2 15,-7 19 3-15,-3 29-7 16,-1 12 0-16,8 10 0 15,3 9 3-15,7-1 0 16,0 8-1-16,4-1 1 16,-4 0-1-16,1 0 0 15,-8 7 0-15,-4-1-3 16,-6 4 2-16,-4 2 1 16,3 7 0-16,-3 4-3 15,-14 2 2-15,-10-3 1 0,-12 3 2 16,5 1-1-16,-8-4-1 15,-17 0 1-15,-8 3 1 16,4-3-1-16,-25-3-1 16,-6 7 1-16,3-4-1 15,-22-3 0-15,-3 9 0 16,-10-9-7-16,-11 9-3 16,0-9 12-16,-14 10 5 15,7-4-2-15,-22 0-3 16,15 1-1-16,-21-1-1 15,10 3 0-15,-14-2 2 16,11 5-3-16,-11-2 0 0,8 5 1 16,-12 1 0-16,8 3 0 15,-4 0 0-15,7 3 0 16,1 3 0 0,-5 0 0-16,15 0 0 0,-11-3 0 15,22 3 0-15,-12-6 0 16,15-4 0-16,0-2 0 15,-7-7 0-15,21 0 0 16,-21-3 0-16,18 7-3 16,-1-4 2-16,-3-3 1 15,14 13 2-15,-17-3-1 16,17-1-1-16,7 4 1 16,-14-1-1-16,24 1 0 0,-2-6 0 15,-1 5 0-15,14-2 0 16,18-4 0-16,0 1 0 15,0-4 0-15,14-3 0 16,14-3-3-16,0 0 2 16,1 0 1-16,-1 6 2 15,10 0-3-15,12 1 0 16,3-1 3-16,7-3 1 16,0 0-4-16,14 0 1 15,-4-3-2-15,15 0 0 16,-1-3 2-16,8 0 0 15,10 0 0-15,-3 0 2 16,7 0-3-16,3 0 0 0,7 3-1 16,1-4-2-16,3 4 5 15,3 0 1-15,-3 0-3 16,7 0 1-16,3 0-2 16,1 0 0-16,-1 0 0 15,1 0-2-15,3 0 3 16,0 0 0-16,0 0 1 15,0 0 2-15,0 0-1 16,-4 0 2-16,4 0-4 16,-3 0 0-16,-1-3-1 15,1 3 0-15,-1 0 2 16,1 3 0-16,-1 1 0 16,1-1 2-16,-5 9-3 15,5 13-2-15,-4 16-1 16,0 25 3-16,0 9 0 0,3 35 3 15,4 34-1-15,0 29-1 16,7 18-2-16,0-6 1 16,4 16 1-16,-4-16 2 15,-3-19-1-15,-1-3 2 16,-3-19-2-16,0-22-1 16,0-18 1-16,7-20 1 15,4-18-6-15,10-22 1 16,18-19-41-16,10-18-18 15,18-14-127 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9/1/2019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customXml" Target="../ink/ink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customXml" Target="../ink/ink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customXml" Target="../ink/ink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customXml" Target="../ink/ink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customXml" Target="../ink/ink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customXml" Target="../ink/ink3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customXml" Target="../ink/ink4.xml"/><Relationship Id="rId4" Type="http://schemas.openxmlformats.org/officeDocument/2006/relationships/image" Target="../media/image8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customXml" Target="../ink/ink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customXml" Target="../ink/ink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customXml" Target="../ink/ink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customXml" Target="../ink/ink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3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 POLYNOMIALS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TRINOMIALS (A = 1)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224784" y="1178745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A58C116-E0EF-4C92-B598-487C26D03268}"/>
              </a:ext>
            </a:extLst>
          </p:cNvPr>
          <p:cNvSpPr txBox="1">
            <a:spLocks/>
          </p:cNvSpPr>
          <p:nvPr/>
        </p:nvSpPr>
        <p:spPr>
          <a:xfrm>
            <a:off x="5311739" y="1341836"/>
            <a:ext cx="6724401" cy="255475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 for GCF</a:t>
            </a:r>
          </a:p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two sets of parenthesis, </a:t>
            </a:r>
          </a:p>
          <a:p>
            <a:pPr marL="0" indent="0">
              <a:buClrTx/>
              <a:buNone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(      )(     ). These will be the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factors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	the trinomial.</a:t>
            </a:r>
          </a:p>
          <a:p>
            <a:pPr marL="742950" indent="-742950">
              <a:buClrTx/>
              <a:buFont typeface="+mj-lt"/>
              <a:buAutoNum type="arabicPeriod" startAt="3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of factors of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add up to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	(Use Chart for Signs)</a:t>
            </a:r>
          </a:p>
          <a:p>
            <a:pPr>
              <a:buFont typeface="Calibri" panose="020F0502020204030204" pitchFamily="34" charset="0"/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398394" y="389658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28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089247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6398394" y="389658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8019" t="-10526" r="-81159" b="-33473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9159" t="-10526" r="-901" b="-33473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10526" r="-250467" b="-234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10526" r="-168000" b="-234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10526" r="-95349" b="-234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10526" r="-1863" b="-23473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02041" r="-250467" b="-137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02041" r="-168000" b="-137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02041" r="-95349" b="-137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02041" r="-1863" b="-1377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/>
              <p:nvPr/>
            </p:nvSpPr>
            <p:spPr>
              <a:xfrm>
                <a:off x="155860" y="1341836"/>
                <a:ext cx="4787656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−9</m:t>
                          </m:r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−18</m:t>
                      </m:r>
                      <m:sSup>
                        <m:sSupPr>
                          <m:ctrlP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+135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860" y="1341836"/>
                <a:ext cx="4787656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7665F16-D967-43CF-9396-CE6DC343456B}"/>
                  </a:ext>
                </a:extLst>
              </p14:cNvPr>
              <p14:cNvContentPartPr/>
              <p14:nvPr/>
            </p14:nvContentPartPr>
            <p14:xfrm>
              <a:off x="137160" y="1294920"/>
              <a:ext cx="11060640" cy="48632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7665F16-D967-43CF-9396-CE6DC343456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7800" y="1285560"/>
                <a:ext cx="11079360" cy="4881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300300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TRINOMIALS (A = 1)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224784" y="1178745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A58C116-E0EF-4C92-B598-487C26D03268}"/>
              </a:ext>
            </a:extLst>
          </p:cNvPr>
          <p:cNvSpPr txBox="1">
            <a:spLocks/>
          </p:cNvSpPr>
          <p:nvPr/>
        </p:nvSpPr>
        <p:spPr>
          <a:xfrm>
            <a:off x="5311739" y="1341836"/>
            <a:ext cx="6724401" cy="255475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 for GCF</a:t>
            </a:r>
          </a:p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two sets of parenthesis, </a:t>
            </a:r>
          </a:p>
          <a:p>
            <a:pPr marL="0" indent="0">
              <a:buClrTx/>
              <a:buNone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(      )(     ). These will be the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factors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	the trinomial.</a:t>
            </a:r>
          </a:p>
          <a:p>
            <a:pPr marL="742950" indent="-742950">
              <a:buClrTx/>
              <a:buFont typeface="+mj-lt"/>
              <a:buAutoNum type="arabicPeriod" startAt="3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of factors of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add up to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	(Use Chart for Signs)</a:t>
            </a:r>
          </a:p>
          <a:p>
            <a:pPr>
              <a:buFont typeface="Calibri" panose="020F0502020204030204" pitchFamily="34" charset="0"/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398394" y="389658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28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089247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6398394" y="389658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8019" t="-10526" r="-81159" b="-33473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9159" t="-10526" r="-901" b="-33473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10526" r="-250467" b="-234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10526" r="-168000" b="-234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10526" r="-95349" b="-234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10526" r="-1863" b="-23473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02041" r="-250467" b="-137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02041" r="-168000" b="-137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02041" r="-95349" b="-137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02041" r="-1863" b="-1377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/>
              <p:nvPr/>
            </p:nvSpPr>
            <p:spPr>
              <a:xfrm>
                <a:off x="323487" y="1341836"/>
                <a:ext cx="4558684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−2.8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487" y="1341836"/>
                <a:ext cx="4558684" cy="7386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EB2484C-DEDA-4445-A501-AB4D22118F8A}"/>
                  </a:ext>
                </a:extLst>
              </p14:cNvPr>
              <p14:cNvContentPartPr/>
              <p14:nvPr/>
            </p14:nvContentPartPr>
            <p14:xfrm>
              <a:off x="79920" y="1304280"/>
              <a:ext cx="9432720" cy="50187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EB2484C-DEDA-4445-A501-AB4D22118F8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0560" y="1294920"/>
                <a:ext cx="9451440" cy="5037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29849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TRINOMIALS (A = 1)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224784" y="1178745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A58C116-E0EF-4C92-B598-487C26D03268}"/>
              </a:ext>
            </a:extLst>
          </p:cNvPr>
          <p:cNvSpPr txBox="1">
            <a:spLocks/>
          </p:cNvSpPr>
          <p:nvPr/>
        </p:nvSpPr>
        <p:spPr>
          <a:xfrm>
            <a:off x="5311739" y="1341836"/>
            <a:ext cx="6724401" cy="255475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 for GCF</a:t>
            </a:r>
          </a:p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two sets of parenthesis, </a:t>
            </a:r>
          </a:p>
          <a:p>
            <a:pPr marL="0" indent="0">
              <a:buClrTx/>
              <a:buNone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(      )(     ). These will be the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factors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	the trinomial.</a:t>
            </a:r>
          </a:p>
          <a:p>
            <a:pPr marL="742950" indent="-742950">
              <a:buClrTx/>
              <a:buFont typeface="+mj-lt"/>
              <a:buAutoNum type="arabicPeriod" startAt="3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of factors of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add up to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	(Use Chart for Signs)</a:t>
            </a:r>
          </a:p>
          <a:p>
            <a:pPr>
              <a:buFont typeface="Calibri" panose="020F0502020204030204" pitchFamily="34" charset="0"/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398394" y="389658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28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089247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6398394" y="389658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8019" t="-10526" r="-81159" b="-33473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9159" t="-10526" r="-901" b="-33473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10526" r="-250467" b="-234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10526" r="-168000" b="-234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10526" r="-95349" b="-234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10526" r="-1863" b="-23473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02041" r="-250467" b="-137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02041" r="-168000" b="-137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02041" r="-95349" b="-137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02041" r="-1863" b="-1377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/>
              <p:nvPr/>
            </p:nvSpPr>
            <p:spPr>
              <a:xfrm>
                <a:off x="111069" y="1341836"/>
                <a:ext cx="5026761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0.3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−3.3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+5.4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069" y="1341836"/>
                <a:ext cx="5026761" cy="7386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FE149F9-3179-4CB5-B0AF-845CEC798A66}"/>
                  </a:ext>
                </a:extLst>
              </p14:cNvPr>
              <p14:cNvContentPartPr/>
              <p14:nvPr/>
            </p14:nvContentPartPr>
            <p14:xfrm>
              <a:off x="156240" y="1314360"/>
              <a:ext cx="9433800" cy="49284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FE149F9-3179-4CB5-B0AF-845CEC798A6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46880" y="1305000"/>
                <a:ext cx="9452520" cy="4947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19992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 OUT THE GCF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/>
              <p:nvPr/>
            </p:nvSpPr>
            <p:spPr>
              <a:xfrm>
                <a:off x="499246" y="1043995"/>
                <a:ext cx="4845622" cy="8497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𝟐𝟎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𝒘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𝟏𝟎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 </m:t>
                      </m:r>
                      <m:sSup>
                        <m:sSupPr>
                          <m:ctrlP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𝟑𝟐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𝒘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𝟖</m:t>
                          </m:r>
                        </m:sup>
                      </m:sSup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246" y="1043995"/>
                <a:ext cx="4845622" cy="8497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1C05A96-9998-4084-B2F4-B645CD9E32B8}"/>
              </a:ext>
            </a:extLst>
          </p:cNvPr>
          <p:cNvCxnSpPr>
            <a:cxnSpLocks/>
          </p:cNvCxnSpPr>
          <p:nvPr/>
        </p:nvCxnSpPr>
        <p:spPr>
          <a:xfrm flipH="1">
            <a:off x="5789630" y="819150"/>
            <a:ext cx="1" cy="5520005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F8AF428-400B-465F-A982-AFC9A0DF4192}"/>
                  </a:ext>
                </a:extLst>
              </p:cNvPr>
              <p:cNvSpPr txBox="1"/>
              <p:nvPr/>
            </p:nvSpPr>
            <p:spPr>
              <a:xfrm>
                <a:off x="6953892" y="1043995"/>
                <a:ext cx="3941528" cy="8497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𝟕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 </m:t>
                      </m:r>
                      <m:sSup>
                        <m:sSupPr>
                          <m:ctrlP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F8AF428-400B-465F-A982-AFC9A0DF41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3892" y="1043995"/>
                <a:ext cx="3941528" cy="8497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34676AE-AD2B-4575-8706-9E13A77D66B0}"/>
                  </a:ext>
                </a:extLst>
              </p14:cNvPr>
              <p14:cNvContentPartPr/>
              <p14:nvPr/>
            </p14:nvContentPartPr>
            <p14:xfrm>
              <a:off x="175320" y="1740960"/>
              <a:ext cx="11313360" cy="39567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34676AE-AD2B-4575-8706-9E13A77D66B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65960" y="1731600"/>
                <a:ext cx="11332080" cy="3975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33128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 OUT THE GCF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/>
              <p:nvPr/>
            </p:nvSpPr>
            <p:spPr>
              <a:xfrm>
                <a:off x="189940" y="1056370"/>
                <a:ext cx="5409750" cy="8497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𝟏𝟖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 </m:t>
                      </m:r>
                      <m:sSup>
                        <m:sSupPr>
                          <m:ctrlP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𝟐𝟕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𝟖</m:t>
                          </m:r>
                        </m:sup>
                      </m:sSup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40" y="1056370"/>
                <a:ext cx="5409750" cy="849720"/>
              </a:xfrm>
              <a:prstGeom prst="rect">
                <a:avLst/>
              </a:prstGeom>
              <a:blipFill>
                <a:blip r:embed="rId2"/>
                <a:stretch>
                  <a:fillRect b="-2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1C05A96-9998-4084-B2F4-B645CD9E32B8}"/>
              </a:ext>
            </a:extLst>
          </p:cNvPr>
          <p:cNvCxnSpPr>
            <a:cxnSpLocks/>
          </p:cNvCxnSpPr>
          <p:nvPr/>
        </p:nvCxnSpPr>
        <p:spPr>
          <a:xfrm flipH="1">
            <a:off x="5789630" y="819150"/>
            <a:ext cx="1" cy="5520005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F8AF428-400B-465F-A982-AFC9A0DF4192}"/>
                  </a:ext>
                </a:extLst>
              </p:cNvPr>
              <p:cNvSpPr txBox="1"/>
              <p:nvPr/>
            </p:nvSpPr>
            <p:spPr>
              <a:xfrm>
                <a:off x="6096000" y="1050533"/>
                <a:ext cx="5594224" cy="8497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 </m:t>
                      </m:r>
                      <m:sSup>
                        <m:sSupPr>
                          <m:ctrlP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𝟏𝟒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F8AF428-400B-465F-A982-AFC9A0DF41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050533"/>
                <a:ext cx="5594224" cy="8497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7AA327C-5D6B-4F54-9551-1BC6F6E4FAA1}"/>
                  </a:ext>
                </a:extLst>
              </p14:cNvPr>
              <p14:cNvContentPartPr/>
              <p14:nvPr/>
            </p14:nvContentPartPr>
            <p14:xfrm>
              <a:off x="343080" y="1720800"/>
              <a:ext cx="11463120" cy="41418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7AA327C-5D6B-4F54-9551-1BC6F6E4FAA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33720" y="1711440"/>
                <a:ext cx="11481840" cy="4160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84863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52154" y="-26147"/>
            <a:ext cx="8887691" cy="110446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Difference of Two Squares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886351" y="1178745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A58C116-E0EF-4C92-B598-487C26D03268}"/>
              </a:ext>
            </a:extLst>
          </p:cNvPr>
          <p:cNvSpPr txBox="1">
            <a:spLocks/>
          </p:cNvSpPr>
          <p:nvPr/>
        </p:nvSpPr>
        <p:spPr>
          <a:xfrm>
            <a:off x="5946150" y="1454413"/>
            <a:ext cx="6186052" cy="4757627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 Out a GCF. (If Possible)</a:t>
            </a: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endParaRPr lang="en-US" sz="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Squares of the First Term</a:t>
            </a: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endParaRPr lang="en-US" sz="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Squares of the Last Term</a:t>
            </a: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endParaRPr lang="en-US" sz="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 the 1</a:t>
            </a:r>
            <a:r>
              <a:rPr lang="en-US" sz="51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Term in the 1</a:t>
            </a:r>
            <a:r>
              <a:rPr lang="en-US" sz="51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Place of Each (), Put the Last Term in the 2</a:t>
            </a:r>
            <a:r>
              <a:rPr lang="en-US" sz="51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Place of Each ()</a:t>
            </a: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endParaRPr lang="en-US" sz="4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Calibri" panose="020F0502020204030204" pitchFamily="34" charset="0"/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/>
              <p:nvPr/>
            </p:nvSpPr>
            <p:spPr>
              <a:xfrm>
                <a:off x="1470879" y="1345702"/>
                <a:ext cx="2201821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−36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0879" y="1345702"/>
                <a:ext cx="2201821" cy="7386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0E4C641-7195-4F27-AE56-5CC270868140}"/>
                  </a:ext>
                </a:extLst>
              </p:cNvPr>
              <p:cNvSpPr txBox="1"/>
              <p:nvPr/>
            </p:nvSpPr>
            <p:spPr>
              <a:xfrm>
                <a:off x="6150768" y="5596488"/>
                <a:ext cx="570938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0E4C641-7195-4F27-AE56-5CC2708681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768" y="5596488"/>
                <a:ext cx="5709383" cy="615553"/>
              </a:xfrm>
              <a:prstGeom prst="rect">
                <a:avLst/>
              </a:prstGeom>
              <a:blipFill>
                <a:blip r:embed="rId3"/>
                <a:stretch>
                  <a:fillRect b="-39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75767E6-FC12-4433-BF2F-F38DF14B6356}"/>
                  </a:ext>
                </a:extLst>
              </p:cNvPr>
              <p:cNvSpPr txBox="1"/>
              <p:nvPr/>
            </p:nvSpPr>
            <p:spPr>
              <a:xfrm>
                <a:off x="1492231" y="3588881"/>
                <a:ext cx="2180469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US" sz="4800" b="0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144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75767E6-FC12-4433-BF2F-F38DF14B63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2231" y="3588881"/>
                <a:ext cx="2180469" cy="738664"/>
              </a:xfrm>
              <a:prstGeom prst="rect">
                <a:avLst/>
              </a:prstGeom>
              <a:blipFill>
                <a:blip r:embed="rId4"/>
                <a:stretch>
                  <a:fillRect l="-280" t="-25620" r="-18487" b="-56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032C2CB-4139-4A40-8E41-85164C429999}"/>
              </a:ext>
            </a:extLst>
          </p:cNvPr>
          <p:cNvCxnSpPr/>
          <p:nvPr/>
        </p:nvCxnSpPr>
        <p:spPr>
          <a:xfrm>
            <a:off x="0" y="3588881"/>
            <a:ext cx="5886351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6B8726AD-FE74-48EF-A632-13B6F18C052D}"/>
                  </a:ext>
                </a:extLst>
              </p14:cNvPr>
              <p14:cNvContentPartPr/>
              <p14:nvPr/>
            </p14:nvContentPartPr>
            <p14:xfrm>
              <a:off x="349200" y="1123560"/>
              <a:ext cx="4663800" cy="510336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6B8726AD-FE74-48EF-A632-13B6F18C052D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9840" y="1114200"/>
                <a:ext cx="4682520" cy="5122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16821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52154" y="-26147"/>
            <a:ext cx="8887691" cy="110446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Difference of Two Squares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886351" y="1178745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A58C116-E0EF-4C92-B598-487C26D03268}"/>
              </a:ext>
            </a:extLst>
          </p:cNvPr>
          <p:cNvSpPr txBox="1">
            <a:spLocks/>
          </p:cNvSpPr>
          <p:nvPr/>
        </p:nvSpPr>
        <p:spPr>
          <a:xfrm>
            <a:off x="5946150" y="1454413"/>
            <a:ext cx="6186052" cy="4757627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 Out a GCF. (If Possible)</a:t>
            </a: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endParaRPr lang="en-US" sz="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Squares of the First Term</a:t>
            </a: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endParaRPr lang="en-US" sz="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Squares of the Last Term</a:t>
            </a: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endParaRPr lang="en-US" sz="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 the 1</a:t>
            </a:r>
            <a:r>
              <a:rPr lang="en-US" sz="51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Term in the 1</a:t>
            </a:r>
            <a:r>
              <a:rPr lang="en-US" sz="51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Place of Each (), Put the Last Term in the 2</a:t>
            </a:r>
            <a:r>
              <a:rPr lang="en-US" sz="51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Place of Each ()</a:t>
            </a: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endParaRPr lang="en-US" sz="4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Calibri" panose="020F0502020204030204" pitchFamily="34" charset="0"/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/>
              <p:nvPr/>
            </p:nvSpPr>
            <p:spPr>
              <a:xfrm>
                <a:off x="1470879" y="1345702"/>
                <a:ext cx="2884700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25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−64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0879" y="1345702"/>
                <a:ext cx="2884700" cy="7386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0E4C641-7195-4F27-AE56-5CC270868140}"/>
                  </a:ext>
                </a:extLst>
              </p:cNvPr>
              <p:cNvSpPr txBox="1"/>
              <p:nvPr/>
            </p:nvSpPr>
            <p:spPr>
              <a:xfrm>
                <a:off x="6150768" y="5596488"/>
                <a:ext cx="570938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0E4C641-7195-4F27-AE56-5CC2708681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768" y="5596488"/>
                <a:ext cx="5709383" cy="615553"/>
              </a:xfrm>
              <a:prstGeom prst="rect">
                <a:avLst/>
              </a:prstGeom>
              <a:blipFill>
                <a:blip r:embed="rId3"/>
                <a:stretch>
                  <a:fillRect b="-39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75767E6-FC12-4433-BF2F-F38DF14B6356}"/>
                  </a:ext>
                </a:extLst>
              </p:cNvPr>
              <p:cNvSpPr txBox="1"/>
              <p:nvPr/>
            </p:nvSpPr>
            <p:spPr>
              <a:xfrm>
                <a:off x="1470879" y="3588881"/>
                <a:ext cx="3531095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48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100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75767E6-FC12-4433-BF2F-F38DF14B63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0879" y="3588881"/>
                <a:ext cx="3531095" cy="73866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032C2CB-4139-4A40-8E41-85164C429999}"/>
              </a:ext>
            </a:extLst>
          </p:cNvPr>
          <p:cNvCxnSpPr/>
          <p:nvPr/>
        </p:nvCxnSpPr>
        <p:spPr>
          <a:xfrm>
            <a:off x="0" y="3588881"/>
            <a:ext cx="5886351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EBC2F256-EBAA-441C-83CE-E767FB5CD1D9}"/>
                  </a:ext>
                </a:extLst>
              </p14:cNvPr>
              <p14:cNvContentPartPr/>
              <p14:nvPr/>
            </p14:nvContentPartPr>
            <p14:xfrm>
              <a:off x="303480" y="1416960"/>
              <a:ext cx="5688720" cy="475272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EBC2F256-EBAA-441C-83CE-E767FB5CD1D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94120" y="1407600"/>
                <a:ext cx="5707440" cy="4771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6767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TRINOMIALS (A = 1)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4238465" y="1178745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90222645"/>
                  </p:ext>
                </p:extLst>
              </p:nvPr>
            </p:nvGraphicFramePr>
            <p:xfrm>
              <a:off x="6355903" y="383322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28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089247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90222645"/>
                  </p:ext>
                </p:extLst>
              </p:nvPr>
            </p:nvGraphicFramePr>
            <p:xfrm>
              <a:off x="6355903" y="383322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8019" t="-10526" r="-81159" b="-33578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9159" t="-10526" r="-901" b="-33578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10526" r="-250467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10526" r="-168000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10526" r="-95349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10526" r="-1863" b="-2357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02041" r="-250467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02041" r="-168000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02041" r="-95349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02041" r="-1863" b="-142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/>
              <p:nvPr/>
            </p:nvSpPr>
            <p:spPr>
              <a:xfrm>
                <a:off x="241527" y="1292975"/>
                <a:ext cx="3670236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−18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527" y="1292975"/>
                <a:ext cx="3670236" cy="7386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85321BA-50AC-4CC4-A97E-DB1693E534DD}"/>
              </a:ext>
            </a:extLst>
          </p:cNvPr>
          <p:cNvSpPr txBox="1">
            <a:spLocks/>
          </p:cNvSpPr>
          <p:nvPr/>
        </p:nvSpPr>
        <p:spPr>
          <a:xfrm>
            <a:off x="4340098" y="1292975"/>
            <a:ext cx="7876947" cy="255475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 for GCF</a:t>
            </a:r>
          </a:p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two sets of parenthesis, </a:t>
            </a:r>
          </a:p>
          <a:p>
            <a:pPr marL="0" indent="0">
              <a:buClrTx/>
              <a:buNone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     )(     ). These will be the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factors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trinomial.</a:t>
            </a:r>
          </a:p>
          <a:p>
            <a:pPr marL="742950" indent="-742950">
              <a:buClrTx/>
              <a:buFont typeface="+mj-lt"/>
              <a:buAutoNum type="arabicPeriod" startAt="3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of factors of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add up to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(Use Chart for Signs)</a:t>
            </a:r>
          </a:p>
          <a:p>
            <a:pPr>
              <a:buFont typeface="Calibri" panose="020F0502020204030204" pitchFamily="34" charset="0"/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F56B78E-BA31-43DF-B21A-54BBEF431B40}"/>
                  </a:ext>
                </a:extLst>
              </p14:cNvPr>
              <p14:cNvContentPartPr/>
              <p14:nvPr/>
            </p14:nvContentPartPr>
            <p14:xfrm>
              <a:off x="69840" y="675360"/>
              <a:ext cx="11251440" cy="53960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F56B78E-BA31-43DF-B21A-54BBEF431B4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0480" y="666000"/>
                <a:ext cx="11270160" cy="5414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65255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TRINOMIALS (A = 1)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4184517" y="1178745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355903" y="383322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28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089247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90222645"/>
                  </p:ext>
                </p:extLst>
              </p:nvPr>
            </p:nvGraphicFramePr>
            <p:xfrm>
              <a:off x="6355903" y="383322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8019" t="-10526" r="-81159" b="-33578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9159" t="-10526" r="-901" b="-33578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10526" r="-250467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10526" r="-168000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10526" r="-95349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10526" r="-1863" b="-2357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02041" r="-250467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02041" r="-168000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02041" r="-95349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02041" r="-1863" b="-142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/>
              <p:nvPr/>
            </p:nvSpPr>
            <p:spPr>
              <a:xfrm>
                <a:off x="104462" y="1343705"/>
                <a:ext cx="4011676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+11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+28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462" y="1343705"/>
                <a:ext cx="4011676" cy="7386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61660FA-7F8A-4912-998B-9D3E087BDD39}"/>
              </a:ext>
            </a:extLst>
          </p:cNvPr>
          <p:cNvSpPr txBox="1">
            <a:spLocks/>
          </p:cNvSpPr>
          <p:nvPr/>
        </p:nvSpPr>
        <p:spPr>
          <a:xfrm>
            <a:off x="4248894" y="1278476"/>
            <a:ext cx="7638305" cy="255475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 for GCF</a:t>
            </a:r>
          </a:p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two sets of parenthesis, </a:t>
            </a:r>
          </a:p>
          <a:p>
            <a:pPr marL="0" indent="0">
              <a:buClrTx/>
              <a:buNone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(      )(     ). These will be the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factors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	trinomial.</a:t>
            </a:r>
          </a:p>
          <a:p>
            <a:pPr marL="742950" indent="-742950">
              <a:buClrTx/>
              <a:buFont typeface="+mj-lt"/>
              <a:buAutoNum type="arabicPeriod" startAt="3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of factors of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add up to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(Use 	Chart for Signs)</a:t>
            </a:r>
          </a:p>
          <a:p>
            <a:pPr>
              <a:buFont typeface="Calibri" panose="020F0502020204030204" pitchFamily="34" charset="0"/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18E3406-4378-4CEA-92E3-A2BF35A14346}"/>
                  </a:ext>
                </a:extLst>
              </p14:cNvPr>
              <p14:cNvContentPartPr/>
              <p14:nvPr/>
            </p14:nvContentPartPr>
            <p14:xfrm>
              <a:off x="217080" y="743040"/>
              <a:ext cx="8849880" cy="57279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18E3406-4378-4CEA-92E3-A2BF35A1434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7720" y="733680"/>
                <a:ext cx="8868600" cy="5746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25667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TRINOMIALS (A = 1)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224784" y="1178745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A58C116-E0EF-4C92-B598-487C26D03268}"/>
              </a:ext>
            </a:extLst>
          </p:cNvPr>
          <p:cNvSpPr txBox="1">
            <a:spLocks/>
          </p:cNvSpPr>
          <p:nvPr/>
        </p:nvSpPr>
        <p:spPr>
          <a:xfrm>
            <a:off x="5311739" y="1341836"/>
            <a:ext cx="6724401" cy="255475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 for GCF</a:t>
            </a:r>
          </a:p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two sets of parenthesis, </a:t>
            </a:r>
          </a:p>
          <a:p>
            <a:pPr marL="0" indent="0">
              <a:buClrTx/>
              <a:buNone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(      )(     ). These will be the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factors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	the trinomial.</a:t>
            </a:r>
          </a:p>
          <a:p>
            <a:pPr marL="742950" indent="-742950">
              <a:buClrTx/>
              <a:buFont typeface="+mj-lt"/>
              <a:buAutoNum type="arabicPeriod" startAt="3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of factors of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add up to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	(Use Chart for Signs)</a:t>
            </a:r>
          </a:p>
          <a:p>
            <a:pPr>
              <a:buFont typeface="Calibri" panose="020F0502020204030204" pitchFamily="34" charset="0"/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07720289"/>
                  </p:ext>
                </p:extLst>
              </p:nvPr>
            </p:nvGraphicFramePr>
            <p:xfrm>
              <a:off x="6398394" y="389658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28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089247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07720289"/>
                  </p:ext>
                </p:extLst>
              </p:nvPr>
            </p:nvGraphicFramePr>
            <p:xfrm>
              <a:off x="6398394" y="389658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8019" t="-10526" r="-81159" b="-33473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9159" t="-10526" r="-901" b="-33473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10526" r="-250467" b="-234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10526" r="-168000" b="-234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10526" r="-95349" b="-234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10526" r="-1863" b="-23473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02041" r="-250467" b="-137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02041" r="-168000" b="-137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02041" r="-95349" b="-137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02041" r="-1863" b="-1377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/>
              <p:nvPr/>
            </p:nvSpPr>
            <p:spPr>
              <a:xfrm>
                <a:off x="344269" y="1341836"/>
                <a:ext cx="4643194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𝑘𝑓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−27</m:t>
                      </m:r>
                      <m:sSup>
                        <m:sSupPr>
                          <m:ctrlP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269" y="1341836"/>
                <a:ext cx="4643194" cy="738664"/>
              </a:xfrm>
              <a:prstGeom prst="rect">
                <a:avLst/>
              </a:prstGeom>
              <a:blipFill>
                <a:blip r:embed="rId3"/>
                <a:stretch>
                  <a:fillRect b="-24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1E6319F-2B80-407B-9560-893F47240894}"/>
                  </a:ext>
                </a:extLst>
              </p14:cNvPr>
              <p14:cNvContentPartPr/>
              <p14:nvPr/>
            </p14:nvContentPartPr>
            <p14:xfrm>
              <a:off x="97920" y="2031120"/>
              <a:ext cx="11270160" cy="41914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1E6319F-2B80-407B-9560-893F4724089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8560" y="2021760"/>
                <a:ext cx="11288880" cy="4210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47407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TRINOMIALS (A = 1)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224784" y="1178745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A58C116-E0EF-4C92-B598-487C26D03268}"/>
              </a:ext>
            </a:extLst>
          </p:cNvPr>
          <p:cNvSpPr txBox="1">
            <a:spLocks/>
          </p:cNvSpPr>
          <p:nvPr/>
        </p:nvSpPr>
        <p:spPr>
          <a:xfrm>
            <a:off x="5311739" y="1341836"/>
            <a:ext cx="6724401" cy="255475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 for GCF</a:t>
            </a:r>
          </a:p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two sets of parenthesis, </a:t>
            </a:r>
          </a:p>
          <a:p>
            <a:pPr marL="0" indent="0">
              <a:buClrTx/>
              <a:buNone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(      )(     ). These will be the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factors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	the trinomial.</a:t>
            </a:r>
          </a:p>
          <a:p>
            <a:pPr marL="742950" indent="-742950">
              <a:buClrTx/>
              <a:buFont typeface="+mj-lt"/>
              <a:buAutoNum type="arabicPeriod" startAt="3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of factors of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add up to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	(Use Chart for Signs)</a:t>
            </a:r>
          </a:p>
          <a:p>
            <a:pPr>
              <a:buFont typeface="Calibri" panose="020F0502020204030204" pitchFamily="34" charset="0"/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398394" y="389658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28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089247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6398394" y="389658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8019" t="-10526" r="-81159" b="-33473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9159" t="-10526" r="-901" b="-33473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10526" r="-250467" b="-234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10526" r="-168000" b="-234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10526" r="-95349" b="-234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10526" r="-1863" b="-23473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02041" r="-250467" b="-137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02041" r="-168000" b="-137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02041" r="-95349" b="-137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02041" r="-1863" b="-1377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/>
              <p:nvPr/>
            </p:nvSpPr>
            <p:spPr>
              <a:xfrm>
                <a:off x="142005" y="1341836"/>
                <a:ext cx="4951292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+16</m:t>
                      </m:r>
                      <m:sSup>
                        <m:sSupPr>
                          <m:ctrlP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−40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005" y="1341836"/>
                <a:ext cx="4951292" cy="7386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683B2D9-39A3-4092-A8DD-37769C8F6BDB}"/>
                  </a:ext>
                </a:extLst>
              </p14:cNvPr>
              <p14:cNvContentPartPr/>
              <p14:nvPr/>
            </p14:nvContentPartPr>
            <p14:xfrm>
              <a:off x="114480" y="1307520"/>
              <a:ext cx="11122920" cy="50774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683B2D9-39A3-4092-A8DD-37769C8F6BD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5120" y="1298160"/>
                <a:ext cx="11141640" cy="5096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5001991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509</Words>
  <Application>Microsoft Office PowerPoint</Application>
  <PresentationFormat>Widescreen</PresentationFormat>
  <Paragraphs>156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Calibri Light</vt:lpstr>
      <vt:lpstr>Cambria Math</vt:lpstr>
      <vt:lpstr>Retrospect</vt:lpstr>
      <vt:lpstr>Unit 3 FACTORING POLYNOMIALS</vt:lpstr>
      <vt:lpstr>FACTORING OUT THE GCF</vt:lpstr>
      <vt:lpstr>FACTORING OUT THE GCF</vt:lpstr>
      <vt:lpstr>Difference of Two Squares</vt:lpstr>
      <vt:lpstr>Difference of Two Squares</vt:lpstr>
      <vt:lpstr>TRINOMIALS (A = 1)</vt:lpstr>
      <vt:lpstr>TRINOMIALS (A = 1)</vt:lpstr>
      <vt:lpstr>TRINOMIALS (A = 1)</vt:lpstr>
      <vt:lpstr>TRINOMIALS (A = 1)</vt:lpstr>
      <vt:lpstr>TRINOMIALS (A = 1)</vt:lpstr>
      <vt:lpstr>TRINOMIALS (A = 1)</vt:lpstr>
      <vt:lpstr>TRINOMIALS (A = 1)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25</cp:revision>
  <dcterms:created xsi:type="dcterms:W3CDTF">2018-08-29T02:57:50Z</dcterms:created>
  <dcterms:modified xsi:type="dcterms:W3CDTF">2019-09-02T03:24:24Z</dcterms:modified>
</cp:coreProperties>
</file>